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87" r:id="rId3"/>
    <p:sldId id="300" r:id="rId4"/>
    <p:sldId id="299" r:id="rId5"/>
    <p:sldId id="290" r:id="rId6"/>
    <p:sldId id="291" r:id="rId7"/>
    <p:sldId id="301" r:id="rId8"/>
    <p:sldId id="294" r:id="rId9"/>
    <p:sldId id="292" r:id="rId10"/>
    <p:sldId id="295" r:id="rId11"/>
    <p:sldId id="296" r:id="rId12"/>
    <p:sldId id="302" r:id="rId13"/>
    <p:sldId id="297" r:id="rId14"/>
    <p:sldId id="305" r:id="rId15"/>
    <p:sldId id="303" r:id="rId16"/>
    <p:sldId id="304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13" r:id="rId25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7" autoAdjust="0"/>
    <p:restoredTop sz="93005" autoAdjust="0"/>
  </p:normalViewPr>
  <p:slideViewPr>
    <p:cSldViewPr snapToGrid="0">
      <p:cViewPr varScale="1">
        <p:scale>
          <a:sx n="71" d="100"/>
          <a:sy n="71" d="100"/>
        </p:scale>
        <p:origin x="1194" y="5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113E3-8D15-444C-8F48-EC4ED8033ADB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F3CA15F3-C387-4667-96FA-643BC711C3AF}">
      <dgm:prSet phldrT="[Texto]" custT="1"/>
      <dgm:spPr/>
      <dgm:t>
        <a:bodyPr/>
        <a:lstStyle/>
        <a:p>
          <a:r>
            <a:rPr lang="es-PE" sz="2400" dirty="0">
              <a:latin typeface="Arial" panose="020B0604020202020204" pitchFamily="34" charset="0"/>
              <a:cs typeface="Arial" panose="020B0604020202020204" pitchFamily="34" charset="0"/>
            </a:rPr>
            <a:t>Reportar</a:t>
          </a:r>
        </a:p>
      </dgm:t>
    </dgm:pt>
    <dgm:pt modelId="{9355039C-2A31-423E-9108-1816CE7A6C04}" type="parTrans" cxnId="{3C6B7EBF-D2B8-4746-9174-B5C5206F7435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5DEA6-21B0-418E-B3D8-FBF3E03381A5}" type="sibTrans" cxnId="{3C6B7EBF-D2B8-4746-9174-B5C5206F7435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C11A2-C7E2-469B-8434-1A4AB7035F17}">
      <dgm:prSet phldrT="[Texto]" custT="1"/>
      <dgm:spPr/>
      <dgm:t>
        <a:bodyPr/>
        <a:lstStyle/>
        <a:p>
          <a:r>
            <a:rPr lang="es-PE" sz="2400" dirty="0">
              <a:latin typeface="Arial" panose="020B0604020202020204" pitchFamily="34" charset="0"/>
              <a:cs typeface="Arial" panose="020B0604020202020204" pitchFamily="34" charset="0"/>
            </a:rPr>
            <a:t>Evaluar</a:t>
          </a:r>
        </a:p>
      </dgm:t>
    </dgm:pt>
    <dgm:pt modelId="{9527E0F3-8950-4E8E-8CEC-0FD4F44BF0DA}" type="parTrans" cxnId="{D068E8CE-1FD1-4B72-9B56-2F073F0D5190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EEA28-EF25-4962-9AB7-DFE0D572425B}" type="sibTrans" cxnId="{D068E8CE-1FD1-4B72-9B56-2F073F0D5190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FB9D5-57F3-4064-B607-13E534F98C20}">
      <dgm:prSet phldrT="[Texto]" custT="1"/>
      <dgm:spPr/>
      <dgm:t>
        <a:bodyPr/>
        <a:lstStyle/>
        <a:p>
          <a:r>
            <a:rPr lang="es-PE" sz="2400" dirty="0">
              <a:latin typeface="Arial" panose="020B0604020202020204" pitchFamily="34" charset="0"/>
              <a:cs typeface="Arial" panose="020B0604020202020204" pitchFamily="34" charset="0"/>
            </a:rPr>
            <a:t>Reconocer</a:t>
          </a:r>
        </a:p>
      </dgm:t>
    </dgm:pt>
    <dgm:pt modelId="{F618B603-B758-4814-B563-403E5488D527}" type="parTrans" cxnId="{6EF2DB64-76C6-4B46-AD70-9F4C2E587FE2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BF471-421C-453B-B906-9E8DB508E887}" type="sibTrans" cxnId="{6EF2DB64-76C6-4B46-AD70-9F4C2E587FE2}">
      <dgm:prSet/>
      <dgm:spPr/>
      <dgm:t>
        <a:bodyPr/>
        <a:lstStyle/>
        <a:p>
          <a:endParaRPr lang="es-P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CF408-54D4-4931-A8D0-1FC7FAAE401F}" type="pres">
      <dgm:prSet presAssocID="{60D113E3-8D15-444C-8F48-EC4ED8033ADB}" presName="Name0" presStyleCnt="0">
        <dgm:presLayoutVars>
          <dgm:dir/>
          <dgm:resizeHandles val="exact"/>
        </dgm:presLayoutVars>
      </dgm:prSet>
      <dgm:spPr/>
    </dgm:pt>
    <dgm:pt modelId="{02BE1187-A4D7-4410-9D97-18276C75CBFD}" type="pres">
      <dgm:prSet presAssocID="{F3CA15F3-C387-4667-96FA-643BC711C3AF}" presName="node" presStyleLbl="node1" presStyleIdx="0" presStyleCnt="3">
        <dgm:presLayoutVars>
          <dgm:bulletEnabled val="1"/>
        </dgm:presLayoutVars>
      </dgm:prSet>
      <dgm:spPr/>
    </dgm:pt>
    <dgm:pt modelId="{43C38822-D91B-4CAF-B920-92118CDC9C7F}" type="pres">
      <dgm:prSet presAssocID="{9E75DEA6-21B0-418E-B3D8-FBF3E03381A5}" presName="sibTrans" presStyleLbl="sibTrans2D1" presStyleIdx="0" presStyleCnt="2"/>
      <dgm:spPr/>
    </dgm:pt>
    <dgm:pt modelId="{507CC674-7CD6-4F77-999E-C73893BB7225}" type="pres">
      <dgm:prSet presAssocID="{9E75DEA6-21B0-418E-B3D8-FBF3E03381A5}" presName="connectorText" presStyleLbl="sibTrans2D1" presStyleIdx="0" presStyleCnt="2"/>
      <dgm:spPr/>
    </dgm:pt>
    <dgm:pt modelId="{1F664663-E389-4528-8D8F-69F89F6889D9}" type="pres">
      <dgm:prSet presAssocID="{D8BC11A2-C7E2-469B-8434-1A4AB7035F17}" presName="node" presStyleLbl="node1" presStyleIdx="1" presStyleCnt="3">
        <dgm:presLayoutVars>
          <dgm:bulletEnabled val="1"/>
        </dgm:presLayoutVars>
      </dgm:prSet>
      <dgm:spPr/>
    </dgm:pt>
    <dgm:pt modelId="{AA92F23A-69CD-4610-BB9E-87CA012F2ECC}" type="pres">
      <dgm:prSet presAssocID="{8CCEEA28-EF25-4962-9AB7-DFE0D572425B}" presName="sibTrans" presStyleLbl="sibTrans2D1" presStyleIdx="1" presStyleCnt="2"/>
      <dgm:spPr/>
    </dgm:pt>
    <dgm:pt modelId="{9B14ED81-CE64-464C-830C-521A78065241}" type="pres">
      <dgm:prSet presAssocID="{8CCEEA28-EF25-4962-9AB7-DFE0D572425B}" presName="connectorText" presStyleLbl="sibTrans2D1" presStyleIdx="1" presStyleCnt="2"/>
      <dgm:spPr/>
    </dgm:pt>
    <dgm:pt modelId="{D10BE1A5-8A13-4213-BB5B-CFDA546EADAE}" type="pres">
      <dgm:prSet presAssocID="{DA5FB9D5-57F3-4064-B607-13E534F98C20}" presName="node" presStyleLbl="node1" presStyleIdx="2" presStyleCnt="3">
        <dgm:presLayoutVars>
          <dgm:bulletEnabled val="1"/>
        </dgm:presLayoutVars>
      </dgm:prSet>
      <dgm:spPr/>
    </dgm:pt>
  </dgm:ptLst>
  <dgm:cxnLst>
    <dgm:cxn modelId="{51B70015-11A0-4B74-AC82-CDDEC82D3C4C}" type="presOf" srcId="{F3CA15F3-C387-4667-96FA-643BC711C3AF}" destId="{02BE1187-A4D7-4410-9D97-18276C75CBFD}" srcOrd="0" destOrd="0" presId="urn:microsoft.com/office/officeart/2005/8/layout/process1"/>
    <dgm:cxn modelId="{7A252725-8CB9-4111-9E30-7184CDFE752D}" type="presOf" srcId="{8CCEEA28-EF25-4962-9AB7-DFE0D572425B}" destId="{AA92F23A-69CD-4610-BB9E-87CA012F2ECC}" srcOrd="0" destOrd="0" presId="urn:microsoft.com/office/officeart/2005/8/layout/process1"/>
    <dgm:cxn modelId="{6EF2DB64-76C6-4B46-AD70-9F4C2E587FE2}" srcId="{60D113E3-8D15-444C-8F48-EC4ED8033ADB}" destId="{DA5FB9D5-57F3-4064-B607-13E534F98C20}" srcOrd="2" destOrd="0" parTransId="{F618B603-B758-4814-B563-403E5488D527}" sibTransId="{F01BF471-421C-453B-B906-9E8DB508E887}"/>
    <dgm:cxn modelId="{F838E345-82B0-41EC-81EB-59AFCCB452E8}" type="presOf" srcId="{9E75DEA6-21B0-418E-B3D8-FBF3E03381A5}" destId="{43C38822-D91B-4CAF-B920-92118CDC9C7F}" srcOrd="0" destOrd="0" presId="urn:microsoft.com/office/officeart/2005/8/layout/process1"/>
    <dgm:cxn modelId="{3BE8894D-6E3D-42BA-9BB8-936B0EA54DB7}" type="presOf" srcId="{D8BC11A2-C7E2-469B-8434-1A4AB7035F17}" destId="{1F664663-E389-4528-8D8F-69F89F6889D9}" srcOrd="0" destOrd="0" presId="urn:microsoft.com/office/officeart/2005/8/layout/process1"/>
    <dgm:cxn modelId="{3B0E72B9-2EDF-4D44-A344-125A7B06C2D7}" type="presOf" srcId="{DA5FB9D5-57F3-4064-B607-13E534F98C20}" destId="{D10BE1A5-8A13-4213-BB5B-CFDA546EADAE}" srcOrd="0" destOrd="0" presId="urn:microsoft.com/office/officeart/2005/8/layout/process1"/>
    <dgm:cxn modelId="{3C6B7EBF-D2B8-4746-9174-B5C5206F7435}" srcId="{60D113E3-8D15-444C-8F48-EC4ED8033ADB}" destId="{F3CA15F3-C387-4667-96FA-643BC711C3AF}" srcOrd="0" destOrd="0" parTransId="{9355039C-2A31-423E-9108-1816CE7A6C04}" sibTransId="{9E75DEA6-21B0-418E-B3D8-FBF3E03381A5}"/>
    <dgm:cxn modelId="{D068E8CE-1FD1-4B72-9B56-2F073F0D5190}" srcId="{60D113E3-8D15-444C-8F48-EC4ED8033ADB}" destId="{D8BC11A2-C7E2-469B-8434-1A4AB7035F17}" srcOrd="1" destOrd="0" parTransId="{9527E0F3-8950-4E8E-8CEC-0FD4F44BF0DA}" sibTransId="{8CCEEA28-EF25-4962-9AB7-DFE0D572425B}"/>
    <dgm:cxn modelId="{DA80D4D3-D676-44AE-B5A9-C4581FAD315D}" type="presOf" srcId="{60D113E3-8D15-444C-8F48-EC4ED8033ADB}" destId="{936CF408-54D4-4931-A8D0-1FC7FAAE401F}" srcOrd="0" destOrd="0" presId="urn:microsoft.com/office/officeart/2005/8/layout/process1"/>
    <dgm:cxn modelId="{1DFE7ED9-034F-48B4-87C2-9960083C4693}" type="presOf" srcId="{8CCEEA28-EF25-4962-9AB7-DFE0D572425B}" destId="{9B14ED81-CE64-464C-830C-521A78065241}" srcOrd="1" destOrd="0" presId="urn:microsoft.com/office/officeart/2005/8/layout/process1"/>
    <dgm:cxn modelId="{330644F4-E2F0-46DA-A382-BD9F8E903637}" type="presOf" srcId="{9E75DEA6-21B0-418E-B3D8-FBF3E03381A5}" destId="{507CC674-7CD6-4F77-999E-C73893BB7225}" srcOrd="1" destOrd="0" presId="urn:microsoft.com/office/officeart/2005/8/layout/process1"/>
    <dgm:cxn modelId="{96540059-9028-4A9C-9DC0-D1525280E6D2}" type="presParOf" srcId="{936CF408-54D4-4931-A8D0-1FC7FAAE401F}" destId="{02BE1187-A4D7-4410-9D97-18276C75CBFD}" srcOrd="0" destOrd="0" presId="urn:microsoft.com/office/officeart/2005/8/layout/process1"/>
    <dgm:cxn modelId="{91DF156F-C3B0-4AD2-892C-AAB0903AAA9E}" type="presParOf" srcId="{936CF408-54D4-4931-A8D0-1FC7FAAE401F}" destId="{43C38822-D91B-4CAF-B920-92118CDC9C7F}" srcOrd="1" destOrd="0" presId="urn:microsoft.com/office/officeart/2005/8/layout/process1"/>
    <dgm:cxn modelId="{2EBB086F-138B-4F6B-B314-91B23FC227E2}" type="presParOf" srcId="{43C38822-D91B-4CAF-B920-92118CDC9C7F}" destId="{507CC674-7CD6-4F77-999E-C73893BB7225}" srcOrd="0" destOrd="0" presId="urn:microsoft.com/office/officeart/2005/8/layout/process1"/>
    <dgm:cxn modelId="{4569D632-0CAB-4B86-AA4F-0AC961C5A114}" type="presParOf" srcId="{936CF408-54D4-4931-A8D0-1FC7FAAE401F}" destId="{1F664663-E389-4528-8D8F-69F89F6889D9}" srcOrd="2" destOrd="0" presId="urn:microsoft.com/office/officeart/2005/8/layout/process1"/>
    <dgm:cxn modelId="{B3E41C3B-9514-4D91-996C-B26CF8208854}" type="presParOf" srcId="{936CF408-54D4-4931-A8D0-1FC7FAAE401F}" destId="{AA92F23A-69CD-4610-BB9E-87CA012F2ECC}" srcOrd="3" destOrd="0" presId="urn:microsoft.com/office/officeart/2005/8/layout/process1"/>
    <dgm:cxn modelId="{319A95C5-8A76-446A-BC42-5456C610973A}" type="presParOf" srcId="{AA92F23A-69CD-4610-BB9E-87CA012F2ECC}" destId="{9B14ED81-CE64-464C-830C-521A78065241}" srcOrd="0" destOrd="0" presId="urn:microsoft.com/office/officeart/2005/8/layout/process1"/>
    <dgm:cxn modelId="{E283DA7D-98F1-428F-859C-696E011A702C}" type="presParOf" srcId="{936CF408-54D4-4931-A8D0-1FC7FAAE401F}" destId="{D10BE1A5-8A13-4213-BB5B-CFDA546EADA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67666-C022-4D90-A6D7-7093BBCB651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2F7AD534-1590-4B5C-8455-DE7D5B3EF66C}">
      <dgm:prSet phldrT="[Texto]" custT="1"/>
      <dgm:spPr/>
      <dgm:t>
        <a:bodyPr/>
        <a:lstStyle/>
        <a:p>
          <a:r>
            <a:rPr lang="es-PE" sz="2800" dirty="0"/>
            <a:t>IIEE</a:t>
          </a:r>
        </a:p>
      </dgm:t>
    </dgm:pt>
    <dgm:pt modelId="{0F7CE340-5D69-4048-814C-998A14D98D07}" type="parTrans" cxnId="{9D391681-7404-4BE6-83AC-5F9857128E4D}">
      <dgm:prSet/>
      <dgm:spPr/>
      <dgm:t>
        <a:bodyPr/>
        <a:lstStyle/>
        <a:p>
          <a:endParaRPr lang="es-PE"/>
        </a:p>
      </dgm:t>
    </dgm:pt>
    <dgm:pt modelId="{7F783DE6-47C2-46C7-BD6C-6A802352695B}" type="sibTrans" cxnId="{9D391681-7404-4BE6-83AC-5F9857128E4D}">
      <dgm:prSet/>
      <dgm:spPr/>
      <dgm:t>
        <a:bodyPr/>
        <a:lstStyle/>
        <a:p>
          <a:endParaRPr lang="es-PE"/>
        </a:p>
      </dgm:t>
    </dgm:pt>
    <dgm:pt modelId="{DA433CAF-3D8F-4C68-9348-2C75B91B5260}">
      <dgm:prSet phldrT="[Texto]" custT="1"/>
      <dgm:spPr/>
      <dgm:t>
        <a:bodyPr/>
        <a:lstStyle/>
        <a:p>
          <a:r>
            <a:rPr lang="es-PE" sz="2800" dirty="0"/>
            <a:t>DRE</a:t>
          </a:r>
        </a:p>
      </dgm:t>
    </dgm:pt>
    <dgm:pt modelId="{31452A84-3C2C-4C50-AE17-2D25658D9AA2}" type="parTrans" cxnId="{FDAE7A5F-4738-445A-8B87-CB63EDD1B3DD}">
      <dgm:prSet/>
      <dgm:spPr/>
      <dgm:t>
        <a:bodyPr/>
        <a:lstStyle/>
        <a:p>
          <a:endParaRPr lang="es-PE"/>
        </a:p>
      </dgm:t>
    </dgm:pt>
    <dgm:pt modelId="{BB1DFBE2-31CB-4AB4-B8B6-8DD224E67DC2}" type="sibTrans" cxnId="{FDAE7A5F-4738-445A-8B87-CB63EDD1B3DD}">
      <dgm:prSet/>
      <dgm:spPr/>
      <dgm:t>
        <a:bodyPr/>
        <a:lstStyle/>
        <a:p>
          <a:endParaRPr lang="es-PE"/>
        </a:p>
      </dgm:t>
    </dgm:pt>
    <dgm:pt modelId="{BB0D5B18-567D-4458-88B8-980D471A5F0F}">
      <dgm:prSet phldrT="[Texto]" custT="1"/>
      <dgm:spPr/>
      <dgm:t>
        <a:bodyPr/>
        <a:lstStyle/>
        <a:p>
          <a:r>
            <a:rPr lang="es-PE" sz="2800" dirty="0"/>
            <a:t>MINEDU</a:t>
          </a:r>
        </a:p>
      </dgm:t>
    </dgm:pt>
    <dgm:pt modelId="{66AA5E7E-D83A-4B6B-B635-144C023A8B72}" type="parTrans" cxnId="{F5CFC387-1641-47EE-8C12-979EE678F174}">
      <dgm:prSet/>
      <dgm:spPr/>
      <dgm:t>
        <a:bodyPr/>
        <a:lstStyle/>
        <a:p>
          <a:endParaRPr lang="es-PE"/>
        </a:p>
      </dgm:t>
    </dgm:pt>
    <dgm:pt modelId="{6349B1E6-1E19-4F8A-A27B-118B0D47BCB9}" type="sibTrans" cxnId="{F5CFC387-1641-47EE-8C12-979EE678F174}">
      <dgm:prSet/>
      <dgm:spPr/>
      <dgm:t>
        <a:bodyPr/>
        <a:lstStyle/>
        <a:p>
          <a:endParaRPr lang="es-PE"/>
        </a:p>
      </dgm:t>
    </dgm:pt>
    <dgm:pt modelId="{40D65E7F-D879-4E28-88F5-FB070E981963}">
      <dgm:prSet phldrT="[Texto]" custT="1"/>
      <dgm:spPr/>
      <dgm:t>
        <a:bodyPr/>
        <a:lstStyle/>
        <a:p>
          <a:r>
            <a:rPr lang="es-PE" sz="2800" dirty="0"/>
            <a:t>UGEL</a:t>
          </a:r>
        </a:p>
      </dgm:t>
    </dgm:pt>
    <dgm:pt modelId="{9F67C1CF-3F6B-4784-AEB0-C453503A7620}" type="sibTrans" cxnId="{01A38215-29F7-4F3D-B200-678932A5C696}">
      <dgm:prSet/>
      <dgm:spPr/>
      <dgm:t>
        <a:bodyPr/>
        <a:lstStyle/>
        <a:p>
          <a:endParaRPr lang="es-PE"/>
        </a:p>
      </dgm:t>
    </dgm:pt>
    <dgm:pt modelId="{C89AC46A-EFEA-4C33-AF94-F07E33395794}" type="parTrans" cxnId="{01A38215-29F7-4F3D-B200-678932A5C696}">
      <dgm:prSet/>
      <dgm:spPr/>
      <dgm:t>
        <a:bodyPr/>
        <a:lstStyle/>
        <a:p>
          <a:endParaRPr lang="es-PE"/>
        </a:p>
      </dgm:t>
    </dgm:pt>
    <dgm:pt modelId="{23F568D2-7781-42B3-973F-6B5E897EB4BC}" type="pres">
      <dgm:prSet presAssocID="{33C67666-C022-4D90-A6D7-7093BBCB6519}" presName="diagram" presStyleCnt="0">
        <dgm:presLayoutVars>
          <dgm:dir/>
          <dgm:resizeHandles val="exact"/>
        </dgm:presLayoutVars>
      </dgm:prSet>
      <dgm:spPr/>
    </dgm:pt>
    <dgm:pt modelId="{A0DF34BB-EFA5-4E10-9993-CD7BF008AD1A}" type="pres">
      <dgm:prSet presAssocID="{2F7AD534-1590-4B5C-8455-DE7D5B3EF66C}" presName="node" presStyleLbl="node1" presStyleIdx="0" presStyleCnt="4" custScaleX="23403" custScaleY="28940" custLinFactNeighborX="-3883" custLinFactNeighborY="45773">
        <dgm:presLayoutVars>
          <dgm:bulletEnabled val="1"/>
        </dgm:presLayoutVars>
      </dgm:prSet>
      <dgm:spPr/>
    </dgm:pt>
    <dgm:pt modelId="{0EC660BA-C2FB-42CB-B9E8-A78AE532300B}" type="pres">
      <dgm:prSet presAssocID="{7F783DE6-47C2-46C7-BD6C-6A802352695B}" presName="sibTrans" presStyleCnt="0"/>
      <dgm:spPr/>
    </dgm:pt>
    <dgm:pt modelId="{9DDB4E26-D083-49A9-B808-B6F418C6CD6E}" type="pres">
      <dgm:prSet presAssocID="{40D65E7F-D879-4E28-88F5-FB070E981963}" presName="node" presStyleLbl="node1" presStyleIdx="1" presStyleCnt="4" custScaleX="23403" custScaleY="28940" custLinFactNeighborX="-12878" custLinFactNeighborY="26647">
        <dgm:presLayoutVars>
          <dgm:bulletEnabled val="1"/>
        </dgm:presLayoutVars>
      </dgm:prSet>
      <dgm:spPr/>
    </dgm:pt>
    <dgm:pt modelId="{EDB799B0-C9FE-406A-AE65-78064185769F}" type="pres">
      <dgm:prSet presAssocID="{9F67C1CF-3F6B-4784-AEB0-C453503A7620}" presName="sibTrans" presStyleCnt="0"/>
      <dgm:spPr/>
    </dgm:pt>
    <dgm:pt modelId="{DED00F29-0CA8-40F9-8CFE-6A80D04E84B6}" type="pres">
      <dgm:prSet presAssocID="{DA433CAF-3D8F-4C68-9348-2C75B91B5260}" presName="node" presStyleLbl="node1" presStyleIdx="2" presStyleCnt="4" custScaleX="23403" custScaleY="28940" custLinFactNeighborX="-21734" custLinFactNeighborY="10466">
        <dgm:presLayoutVars>
          <dgm:bulletEnabled val="1"/>
        </dgm:presLayoutVars>
      </dgm:prSet>
      <dgm:spPr/>
    </dgm:pt>
    <dgm:pt modelId="{91F2CF32-9A9E-47F9-8AD1-0E26913FD26E}" type="pres">
      <dgm:prSet presAssocID="{BB1DFBE2-31CB-4AB4-B8B6-8DD224E67DC2}" presName="sibTrans" presStyleCnt="0"/>
      <dgm:spPr/>
    </dgm:pt>
    <dgm:pt modelId="{7B202606-7E79-480A-9F96-78F45E548CA5}" type="pres">
      <dgm:prSet presAssocID="{BB0D5B18-567D-4458-88B8-980D471A5F0F}" presName="node" presStyleLbl="node1" presStyleIdx="3" presStyleCnt="4" custScaleX="23403" custScaleY="28940" custLinFactNeighborX="36218" custLinFactNeighborY="-49301">
        <dgm:presLayoutVars>
          <dgm:bulletEnabled val="1"/>
        </dgm:presLayoutVars>
      </dgm:prSet>
      <dgm:spPr/>
    </dgm:pt>
  </dgm:ptLst>
  <dgm:cxnLst>
    <dgm:cxn modelId="{01A38215-29F7-4F3D-B200-678932A5C696}" srcId="{33C67666-C022-4D90-A6D7-7093BBCB6519}" destId="{40D65E7F-D879-4E28-88F5-FB070E981963}" srcOrd="1" destOrd="0" parTransId="{C89AC46A-EFEA-4C33-AF94-F07E33395794}" sibTransId="{9F67C1CF-3F6B-4784-AEB0-C453503A7620}"/>
    <dgm:cxn modelId="{241B8924-6DB1-4101-A4F7-D12276DABE92}" type="presOf" srcId="{2F7AD534-1590-4B5C-8455-DE7D5B3EF66C}" destId="{A0DF34BB-EFA5-4E10-9993-CD7BF008AD1A}" srcOrd="0" destOrd="0" presId="urn:microsoft.com/office/officeart/2005/8/layout/default"/>
    <dgm:cxn modelId="{0F5E9A2A-CE09-4C0B-9059-35130B0B8D83}" type="presOf" srcId="{BB0D5B18-567D-4458-88B8-980D471A5F0F}" destId="{7B202606-7E79-480A-9F96-78F45E548CA5}" srcOrd="0" destOrd="0" presId="urn:microsoft.com/office/officeart/2005/8/layout/default"/>
    <dgm:cxn modelId="{FDAE7A5F-4738-445A-8B87-CB63EDD1B3DD}" srcId="{33C67666-C022-4D90-A6D7-7093BBCB6519}" destId="{DA433CAF-3D8F-4C68-9348-2C75B91B5260}" srcOrd="2" destOrd="0" parTransId="{31452A84-3C2C-4C50-AE17-2D25658D9AA2}" sibTransId="{BB1DFBE2-31CB-4AB4-B8B6-8DD224E67DC2}"/>
    <dgm:cxn modelId="{3E8A3946-06EB-4549-9090-C821E9320F7F}" type="presOf" srcId="{40D65E7F-D879-4E28-88F5-FB070E981963}" destId="{9DDB4E26-D083-49A9-B808-B6F418C6CD6E}" srcOrd="0" destOrd="0" presId="urn:microsoft.com/office/officeart/2005/8/layout/default"/>
    <dgm:cxn modelId="{9D391681-7404-4BE6-83AC-5F9857128E4D}" srcId="{33C67666-C022-4D90-A6D7-7093BBCB6519}" destId="{2F7AD534-1590-4B5C-8455-DE7D5B3EF66C}" srcOrd="0" destOrd="0" parTransId="{0F7CE340-5D69-4048-814C-998A14D98D07}" sibTransId="{7F783DE6-47C2-46C7-BD6C-6A802352695B}"/>
    <dgm:cxn modelId="{F5CFC387-1641-47EE-8C12-979EE678F174}" srcId="{33C67666-C022-4D90-A6D7-7093BBCB6519}" destId="{BB0D5B18-567D-4458-88B8-980D471A5F0F}" srcOrd="3" destOrd="0" parTransId="{66AA5E7E-D83A-4B6B-B635-144C023A8B72}" sibTransId="{6349B1E6-1E19-4F8A-A27B-118B0D47BCB9}"/>
    <dgm:cxn modelId="{2D76FCA4-318B-4DD9-9E45-AD3B0C67CF10}" type="presOf" srcId="{33C67666-C022-4D90-A6D7-7093BBCB6519}" destId="{23F568D2-7781-42B3-973F-6B5E897EB4BC}" srcOrd="0" destOrd="0" presId="urn:microsoft.com/office/officeart/2005/8/layout/default"/>
    <dgm:cxn modelId="{4DF7C1C7-6570-4F67-8A11-4882072E1E42}" type="presOf" srcId="{DA433CAF-3D8F-4C68-9348-2C75B91B5260}" destId="{DED00F29-0CA8-40F9-8CFE-6A80D04E84B6}" srcOrd="0" destOrd="0" presId="urn:microsoft.com/office/officeart/2005/8/layout/default"/>
    <dgm:cxn modelId="{38176AA4-E014-4FE7-B6CB-49803249CD24}" type="presParOf" srcId="{23F568D2-7781-42B3-973F-6B5E897EB4BC}" destId="{A0DF34BB-EFA5-4E10-9993-CD7BF008AD1A}" srcOrd="0" destOrd="0" presId="urn:microsoft.com/office/officeart/2005/8/layout/default"/>
    <dgm:cxn modelId="{3A649575-BC2A-4178-9BD4-5B869320AE08}" type="presParOf" srcId="{23F568D2-7781-42B3-973F-6B5E897EB4BC}" destId="{0EC660BA-C2FB-42CB-B9E8-A78AE532300B}" srcOrd="1" destOrd="0" presId="urn:microsoft.com/office/officeart/2005/8/layout/default"/>
    <dgm:cxn modelId="{CB8331DE-25D9-4007-8E70-49EC80679933}" type="presParOf" srcId="{23F568D2-7781-42B3-973F-6B5E897EB4BC}" destId="{9DDB4E26-D083-49A9-B808-B6F418C6CD6E}" srcOrd="2" destOrd="0" presId="urn:microsoft.com/office/officeart/2005/8/layout/default"/>
    <dgm:cxn modelId="{A3AE98A5-D630-479F-B7CA-6AE5C43DF02E}" type="presParOf" srcId="{23F568D2-7781-42B3-973F-6B5E897EB4BC}" destId="{EDB799B0-C9FE-406A-AE65-78064185769F}" srcOrd="3" destOrd="0" presId="urn:microsoft.com/office/officeart/2005/8/layout/default"/>
    <dgm:cxn modelId="{41CF47E5-FDED-45A2-9A9A-959C07DDE9CE}" type="presParOf" srcId="{23F568D2-7781-42B3-973F-6B5E897EB4BC}" destId="{DED00F29-0CA8-40F9-8CFE-6A80D04E84B6}" srcOrd="4" destOrd="0" presId="urn:microsoft.com/office/officeart/2005/8/layout/default"/>
    <dgm:cxn modelId="{49D35636-DE8F-4005-AA16-397EF74E7B19}" type="presParOf" srcId="{23F568D2-7781-42B3-973F-6B5E897EB4BC}" destId="{91F2CF32-9A9E-47F9-8AD1-0E26913FD26E}" srcOrd="5" destOrd="0" presId="urn:microsoft.com/office/officeart/2005/8/layout/default"/>
    <dgm:cxn modelId="{18DB14A9-46B2-4BAF-B09C-3F56D3B991A1}" type="presParOf" srcId="{23F568D2-7781-42B3-973F-6B5E897EB4BC}" destId="{7B202606-7E79-480A-9F96-78F45E548C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ABB11-6B6C-41B8-8983-D005F773F5B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E5A837B-F575-4BCD-8336-9FFD2882943A}">
      <dgm:prSet phldrT="[Texto]" custT="1"/>
      <dgm:spPr/>
      <dgm:t>
        <a:bodyPr/>
        <a:lstStyle/>
        <a:p>
          <a:r>
            <a:rPr lang="es-PE" sz="2800" dirty="0"/>
            <a:t>UGEL</a:t>
          </a:r>
        </a:p>
      </dgm:t>
    </dgm:pt>
    <dgm:pt modelId="{90EE84A3-F6DA-4ABC-8330-C3102AB6B433}" type="parTrans" cxnId="{EEA893A5-B9BC-427E-A8AF-32C8A991A457}">
      <dgm:prSet/>
      <dgm:spPr/>
      <dgm:t>
        <a:bodyPr/>
        <a:lstStyle/>
        <a:p>
          <a:endParaRPr lang="es-PE"/>
        </a:p>
      </dgm:t>
    </dgm:pt>
    <dgm:pt modelId="{BC948F15-15DF-46BC-A987-97EEBFFE9B59}" type="sibTrans" cxnId="{EEA893A5-B9BC-427E-A8AF-32C8A991A457}">
      <dgm:prSet/>
      <dgm:spPr/>
      <dgm:t>
        <a:bodyPr/>
        <a:lstStyle/>
        <a:p>
          <a:endParaRPr lang="es-PE"/>
        </a:p>
      </dgm:t>
    </dgm:pt>
    <dgm:pt modelId="{E8557B6D-D447-4997-B42D-77F21EBD84FF}">
      <dgm:prSet phldrT="[Texto]" custT="1"/>
      <dgm:spPr/>
      <dgm:t>
        <a:bodyPr/>
        <a:lstStyle/>
        <a:p>
          <a:r>
            <a:rPr lang="es-PE" sz="2800" dirty="0"/>
            <a:t>IIEE</a:t>
          </a:r>
        </a:p>
      </dgm:t>
    </dgm:pt>
    <dgm:pt modelId="{3FC86591-5254-4537-BCC0-3C3EBAEC5832}" type="parTrans" cxnId="{32C8D09C-69E1-4F67-BCBA-426D2520A774}">
      <dgm:prSet/>
      <dgm:spPr/>
      <dgm:t>
        <a:bodyPr/>
        <a:lstStyle/>
        <a:p>
          <a:endParaRPr lang="es-PE"/>
        </a:p>
      </dgm:t>
    </dgm:pt>
    <dgm:pt modelId="{F49D21CC-DE67-4926-9F29-C1550DD2E6F3}" type="sibTrans" cxnId="{32C8D09C-69E1-4F67-BCBA-426D2520A774}">
      <dgm:prSet/>
      <dgm:spPr/>
      <dgm:t>
        <a:bodyPr/>
        <a:lstStyle/>
        <a:p>
          <a:endParaRPr lang="es-PE"/>
        </a:p>
      </dgm:t>
    </dgm:pt>
    <dgm:pt modelId="{C5509470-27CB-4467-AEF5-31F69E38D52D}">
      <dgm:prSet phldrT="[Texto]" custT="1"/>
      <dgm:spPr/>
      <dgm:t>
        <a:bodyPr/>
        <a:lstStyle/>
        <a:p>
          <a:r>
            <a:rPr lang="es-PE" sz="2800" dirty="0"/>
            <a:t>DRE</a:t>
          </a:r>
        </a:p>
      </dgm:t>
    </dgm:pt>
    <dgm:pt modelId="{678324FF-279B-42CB-AA89-59FBE1835894}" type="parTrans" cxnId="{6AD3F57A-B784-4913-A568-A49F79BFAE26}">
      <dgm:prSet/>
      <dgm:spPr/>
      <dgm:t>
        <a:bodyPr/>
        <a:lstStyle/>
        <a:p>
          <a:endParaRPr lang="es-PE"/>
        </a:p>
      </dgm:t>
    </dgm:pt>
    <dgm:pt modelId="{C82AC711-7B40-408B-A2C8-DA756BF7CCD6}" type="sibTrans" cxnId="{6AD3F57A-B784-4913-A568-A49F79BFAE26}">
      <dgm:prSet/>
      <dgm:spPr/>
      <dgm:t>
        <a:bodyPr/>
        <a:lstStyle/>
        <a:p>
          <a:endParaRPr lang="es-PE"/>
        </a:p>
      </dgm:t>
    </dgm:pt>
    <dgm:pt modelId="{1687BFF5-C3CD-448C-AB03-0BEBF33B6D74}">
      <dgm:prSet phldrT="[Texto]" custT="1"/>
      <dgm:spPr/>
      <dgm:t>
        <a:bodyPr/>
        <a:lstStyle/>
        <a:p>
          <a:r>
            <a:rPr lang="es-PE" sz="2800" dirty="0"/>
            <a:t>MINEDU</a:t>
          </a:r>
        </a:p>
      </dgm:t>
    </dgm:pt>
    <dgm:pt modelId="{4F69E558-0C5D-4407-B3E7-5A8828C20770}" type="parTrans" cxnId="{23C7F440-E32F-4295-A690-CA7E527FB7DC}">
      <dgm:prSet/>
      <dgm:spPr/>
      <dgm:t>
        <a:bodyPr/>
        <a:lstStyle/>
        <a:p>
          <a:endParaRPr lang="es-PE"/>
        </a:p>
      </dgm:t>
    </dgm:pt>
    <dgm:pt modelId="{7C23C77D-167A-4106-ADB3-297E177CACB6}" type="sibTrans" cxnId="{23C7F440-E32F-4295-A690-CA7E527FB7DC}">
      <dgm:prSet/>
      <dgm:spPr/>
      <dgm:t>
        <a:bodyPr/>
        <a:lstStyle/>
        <a:p>
          <a:endParaRPr lang="es-PE"/>
        </a:p>
      </dgm:t>
    </dgm:pt>
    <dgm:pt modelId="{983EC3DE-8BC8-43A7-9142-84B89FEA7AEE}" type="pres">
      <dgm:prSet presAssocID="{D41ABB11-6B6C-41B8-8983-D005F773F5B6}" presName="Name0" presStyleCnt="0">
        <dgm:presLayoutVars>
          <dgm:dir/>
          <dgm:resizeHandles val="exact"/>
        </dgm:presLayoutVars>
      </dgm:prSet>
      <dgm:spPr/>
    </dgm:pt>
    <dgm:pt modelId="{D15E4E8D-AE61-4DD1-8BE0-95E0AA0B2061}" type="pres">
      <dgm:prSet presAssocID="{E8557B6D-D447-4997-B42D-77F21EBD84FF}" presName="node" presStyleLbl="node1" presStyleIdx="0" presStyleCnt="4">
        <dgm:presLayoutVars>
          <dgm:bulletEnabled val="1"/>
        </dgm:presLayoutVars>
      </dgm:prSet>
      <dgm:spPr/>
    </dgm:pt>
    <dgm:pt modelId="{12C75191-4B18-4177-9F12-52A00EB05139}" type="pres">
      <dgm:prSet presAssocID="{F49D21CC-DE67-4926-9F29-C1550DD2E6F3}" presName="sibTrans" presStyleLbl="sibTrans2D1" presStyleIdx="0" presStyleCnt="3"/>
      <dgm:spPr/>
    </dgm:pt>
    <dgm:pt modelId="{E86D244C-543A-400E-A831-1A4159DB65EC}" type="pres">
      <dgm:prSet presAssocID="{F49D21CC-DE67-4926-9F29-C1550DD2E6F3}" presName="connectorText" presStyleLbl="sibTrans2D1" presStyleIdx="0" presStyleCnt="3"/>
      <dgm:spPr/>
    </dgm:pt>
    <dgm:pt modelId="{711E75CA-D4F3-4B06-9B0E-2FE91DB43DA6}" type="pres">
      <dgm:prSet presAssocID="{6E5A837B-F575-4BCD-8336-9FFD2882943A}" presName="node" presStyleLbl="node1" presStyleIdx="1" presStyleCnt="4">
        <dgm:presLayoutVars>
          <dgm:bulletEnabled val="1"/>
        </dgm:presLayoutVars>
      </dgm:prSet>
      <dgm:spPr/>
    </dgm:pt>
    <dgm:pt modelId="{E0CB3D67-6C0D-4F3D-8E09-6C9A1D66FDAE}" type="pres">
      <dgm:prSet presAssocID="{BC948F15-15DF-46BC-A987-97EEBFFE9B59}" presName="sibTrans" presStyleLbl="sibTrans2D1" presStyleIdx="1" presStyleCnt="3"/>
      <dgm:spPr/>
    </dgm:pt>
    <dgm:pt modelId="{F01BBC76-8472-4D7C-B99D-1C61E627D624}" type="pres">
      <dgm:prSet presAssocID="{BC948F15-15DF-46BC-A987-97EEBFFE9B59}" presName="connectorText" presStyleLbl="sibTrans2D1" presStyleIdx="1" presStyleCnt="3"/>
      <dgm:spPr/>
    </dgm:pt>
    <dgm:pt modelId="{DD45BD26-8744-4ECF-8B9C-030A0DBEEC05}" type="pres">
      <dgm:prSet presAssocID="{C5509470-27CB-4467-AEF5-31F69E38D52D}" presName="node" presStyleLbl="node1" presStyleIdx="2" presStyleCnt="4">
        <dgm:presLayoutVars>
          <dgm:bulletEnabled val="1"/>
        </dgm:presLayoutVars>
      </dgm:prSet>
      <dgm:spPr/>
    </dgm:pt>
    <dgm:pt modelId="{5516CEA9-C316-44B8-9F54-7EA20B18FC52}" type="pres">
      <dgm:prSet presAssocID="{C82AC711-7B40-408B-A2C8-DA756BF7CCD6}" presName="sibTrans" presStyleLbl="sibTrans2D1" presStyleIdx="2" presStyleCnt="3"/>
      <dgm:spPr/>
    </dgm:pt>
    <dgm:pt modelId="{850A973E-A49D-4362-AD40-D919FC3BFCA4}" type="pres">
      <dgm:prSet presAssocID="{C82AC711-7B40-408B-A2C8-DA756BF7CCD6}" presName="connectorText" presStyleLbl="sibTrans2D1" presStyleIdx="2" presStyleCnt="3"/>
      <dgm:spPr/>
    </dgm:pt>
    <dgm:pt modelId="{BD5C9185-27C6-46E8-A609-428F30846559}" type="pres">
      <dgm:prSet presAssocID="{1687BFF5-C3CD-448C-AB03-0BEBF33B6D74}" presName="node" presStyleLbl="node1" presStyleIdx="3" presStyleCnt="4">
        <dgm:presLayoutVars>
          <dgm:bulletEnabled val="1"/>
        </dgm:presLayoutVars>
      </dgm:prSet>
      <dgm:spPr/>
    </dgm:pt>
  </dgm:ptLst>
  <dgm:cxnLst>
    <dgm:cxn modelId="{CBDB8703-B1B1-4840-A6AE-631FAA52E959}" type="presOf" srcId="{F49D21CC-DE67-4926-9F29-C1550DD2E6F3}" destId="{E86D244C-543A-400E-A831-1A4159DB65EC}" srcOrd="1" destOrd="0" presId="urn:microsoft.com/office/officeart/2005/8/layout/process1"/>
    <dgm:cxn modelId="{D9F1F90D-726E-4964-B6C8-C20D8A58CD61}" type="presOf" srcId="{BC948F15-15DF-46BC-A987-97EEBFFE9B59}" destId="{F01BBC76-8472-4D7C-B99D-1C61E627D624}" srcOrd="1" destOrd="0" presId="urn:microsoft.com/office/officeart/2005/8/layout/process1"/>
    <dgm:cxn modelId="{23C7F440-E32F-4295-A690-CA7E527FB7DC}" srcId="{D41ABB11-6B6C-41B8-8983-D005F773F5B6}" destId="{1687BFF5-C3CD-448C-AB03-0BEBF33B6D74}" srcOrd="3" destOrd="0" parTransId="{4F69E558-0C5D-4407-B3E7-5A8828C20770}" sibTransId="{7C23C77D-167A-4106-ADB3-297E177CACB6}"/>
    <dgm:cxn modelId="{1DAD1342-25CE-47CA-AFD2-39DBB87175F2}" type="presOf" srcId="{E8557B6D-D447-4997-B42D-77F21EBD84FF}" destId="{D15E4E8D-AE61-4DD1-8BE0-95E0AA0B2061}" srcOrd="0" destOrd="0" presId="urn:microsoft.com/office/officeart/2005/8/layout/process1"/>
    <dgm:cxn modelId="{496C5A6B-4189-4BED-801C-4C315F72B0A5}" type="presOf" srcId="{BC948F15-15DF-46BC-A987-97EEBFFE9B59}" destId="{E0CB3D67-6C0D-4F3D-8E09-6C9A1D66FDAE}" srcOrd="0" destOrd="0" presId="urn:microsoft.com/office/officeart/2005/8/layout/process1"/>
    <dgm:cxn modelId="{944B2D74-6E55-4A03-9ADD-90EA4433F101}" type="presOf" srcId="{C82AC711-7B40-408B-A2C8-DA756BF7CCD6}" destId="{5516CEA9-C316-44B8-9F54-7EA20B18FC52}" srcOrd="0" destOrd="0" presId="urn:microsoft.com/office/officeart/2005/8/layout/process1"/>
    <dgm:cxn modelId="{6AD3F57A-B784-4913-A568-A49F79BFAE26}" srcId="{D41ABB11-6B6C-41B8-8983-D005F773F5B6}" destId="{C5509470-27CB-4467-AEF5-31F69E38D52D}" srcOrd="2" destOrd="0" parTransId="{678324FF-279B-42CB-AA89-59FBE1835894}" sibTransId="{C82AC711-7B40-408B-A2C8-DA756BF7CCD6}"/>
    <dgm:cxn modelId="{A847DA8C-F86D-4343-9158-867F317A2437}" type="presOf" srcId="{1687BFF5-C3CD-448C-AB03-0BEBF33B6D74}" destId="{BD5C9185-27C6-46E8-A609-428F30846559}" srcOrd="0" destOrd="0" presId="urn:microsoft.com/office/officeart/2005/8/layout/process1"/>
    <dgm:cxn modelId="{32C8D09C-69E1-4F67-BCBA-426D2520A774}" srcId="{D41ABB11-6B6C-41B8-8983-D005F773F5B6}" destId="{E8557B6D-D447-4997-B42D-77F21EBD84FF}" srcOrd="0" destOrd="0" parTransId="{3FC86591-5254-4537-BCC0-3C3EBAEC5832}" sibTransId="{F49D21CC-DE67-4926-9F29-C1550DD2E6F3}"/>
    <dgm:cxn modelId="{EEA893A5-B9BC-427E-A8AF-32C8A991A457}" srcId="{D41ABB11-6B6C-41B8-8983-D005F773F5B6}" destId="{6E5A837B-F575-4BCD-8336-9FFD2882943A}" srcOrd="1" destOrd="0" parTransId="{90EE84A3-F6DA-4ABC-8330-C3102AB6B433}" sibTransId="{BC948F15-15DF-46BC-A987-97EEBFFE9B59}"/>
    <dgm:cxn modelId="{8B9167AB-AF32-4CA4-926A-CE20ED00C677}" type="presOf" srcId="{F49D21CC-DE67-4926-9F29-C1550DD2E6F3}" destId="{12C75191-4B18-4177-9F12-52A00EB05139}" srcOrd="0" destOrd="0" presId="urn:microsoft.com/office/officeart/2005/8/layout/process1"/>
    <dgm:cxn modelId="{7C4FA7BA-8C69-4E37-8782-0C367F32F009}" type="presOf" srcId="{C82AC711-7B40-408B-A2C8-DA756BF7CCD6}" destId="{850A973E-A49D-4362-AD40-D919FC3BFCA4}" srcOrd="1" destOrd="0" presId="urn:microsoft.com/office/officeart/2005/8/layout/process1"/>
    <dgm:cxn modelId="{D932CABF-1364-482B-9E24-0053B2841B47}" type="presOf" srcId="{6E5A837B-F575-4BCD-8336-9FFD2882943A}" destId="{711E75CA-D4F3-4B06-9B0E-2FE91DB43DA6}" srcOrd="0" destOrd="0" presId="urn:microsoft.com/office/officeart/2005/8/layout/process1"/>
    <dgm:cxn modelId="{D7E8C8D8-F51D-408E-AED1-38F1EE28A956}" type="presOf" srcId="{C5509470-27CB-4467-AEF5-31F69E38D52D}" destId="{DD45BD26-8744-4ECF-8B9C-030A0DBEEC05}" srcOrd="0" destOrd="0" presId="urn:microsoft.com/office/officeart/2005/8/layout/process1"/>
    <dgm:cxn modelId="{BAD099E0-1498-43EE-B519-C51EA3361B21}" type="presOf" srcId="{D41ABB11-6B6C-41B8-8983-D005F773F5B6}" destId="{983EC3DE-8BC8-43A7-9142-84B89FEA7AEE}" srcOrd="0" destOrd="0" presId="urn:microsoft.com/office/officeart/2005/8/layout/process1"/>
    <dgm:cxn modelId="{5EA280EA-7105-4BBA-BCCC-A68008BBBA85}" type="presParOf" srcId="{983EC3DE-8BC8-43A7-9142-84B89FEA7AEE}" destId="{D15E4E8D-AE61-4DD1-8BE0-95E0AA0B2061}" srcOrd="0" destOrd="0" presId="urn:microsoft.com/office/officeart/2005/8/layout/process1"/>
    <dgm:cxn modelId="{0F054769-DE5F-4921-8E70-C1B018C53A0C}" type="presParOf" srcId="{983EC3DE-8BC8-43A7-9142-84B89FEA7AEE}" destId="{12C75191-4B18-4177-9F12-52A00EB05139}" srcOrd="1" destOrd="0" presId="urn:microsoft.com/office/officeart/2005/8/layout/process1"/>
    <dgm:cxn modelId="{B14A3432-E18E-4B08-A878-BA3FF66E6B3C}" type="presParOf" srcId="{12C75191-4B18-4177-9F12-52A00EB05139}" destId="{E86D244C-543A-400E-A831-1A4159DB65EC}" srcOrd="0" destOrd="0" presId="urn:microsoft.com/office/officeart/2005/8/layout/process1"/>
    <dgm:cxn modelId="{3D0B0466-7396-43C8-BA20-9559C60AF952}" type="presParOf" srcId="{983EC3DE-8BC8-43A7-9142-84B89FEA7AEE}" destId="{711E75CA-D4F3-4B06-9B0E-2FE91DB43DA6}" srcOrd="2" destOrd="0" presId="urn:microsoft.com/office/officeart/2005/8/layout/process1"/>
    <dgm:cxn modelId="{5EB50B70-DA6B-4F64-91F5-6733BC97FF8A}" type="presParOf" srcId="{983EC3DE-8BC8-43A7-9142-84B89FEA7AEE}" destId="{E0CB3D67-6C0D-4F3D-8E09-6C9A1D66FDAE}" srcOrd="3" destOrd="0" presId="urn:microsoft.com/office/officeart/2005/8/layout/process1"/>
    <dgm:cxn modelId="{26A46B56-DC8A-43B4-B113-3EAFAB60021C}" type="presParOf" srcId="{E0CB3D67-6C0D-4F3D-8E09-6C9A1D66FDAE}" destId="{F01BBC76-8472-4D7C-B99D-1C61E627D624}" srcOrd="0" destOrd="0" presId="urn:microsoft.com/office/officeart/2005/8/layout/process1"/>
    <dgm:cxn modelId="{A6A53F7A-20FA-487A-98CA-41E0ACD4829A}" type="presParOf" srcId="{983EC3DE-8BC8-43A7-9142-84B89FEA7AEE}" destId="{DD45BD26-8744-4ECF-8B9C-030A0DBEEC05}" srcOrd="4" destOrd="0" presId="urn:microsoft.com/office/officeart/2005/8/layout/process1"/>
    <dgm:cxn modelId="{4EA4DF22-6F8B-4296-B292-D2CFF28BBCD6}" type="presParOf" srcId="{983EC3DE-8BC8-43A7-9142-84B89FEA7AEE}" destId="{5516CEA9-C316-44B8-9F54-7EA20B18FC52}" srcOrd="5" destOrd="0" presId="urn:microsoft.com/office/officeart/2005/8/layout/process1"/>
    <dgm:cxn modelId="{8205B5B7-8CAC-4557-9DC6-5DF6E92BC901}" type="presParOf" srcId="{5516CEA9-C316-44B8-9F54-7EA20B18FC52}" destId="{850A973E-A49D-4362-AD40-D919FC3BFCA4}" srcOrd="0" destOrd="0" presId="urn:microsoft.com/office/officeart/2005/8/layout/process1"/>
    <dgm:cxn modelId="{3899AE48-1DF4-4015-A0D0-E953097EC81A}" type="presParOf" srcId="{983EC3DE-8BC8-43A7-9142-84B89FEA7AEE}" destId="{BD5C9185-27C6-46E8-A609-428F3084655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99D93-4971-41A4-AE91-123E95BBC7DD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</dgm:pt>
    <dgm:pt modelId="{3C7C503A-D9F2-4580-9DC7-36627539A4A9}">
      <dgm:prSet phldrT="[Texto]"/>
      <dgm:spPr/>
      <dgm:t>
        <a:bodyPr/>
        <a:lstStyle/>
        <a:p>
          <a:r>
            <a:rPr lang="es-PE" dirty="0"/>
            <a:t>MINEDU</a:t>
          </a:r>
        </a:p>
      </dgm:t>
    </dgm:pt>
    <dgm:pt modelId="{458F4B86-F805-4ACA-9E09-E37CA270409A}" type="parTrans" cxnId="{DF7769A6-55D3-44C8-9281-3EA9CE38342A}">
      <dgm:prSet/>
      <dgm:spPr/>
      <dgm:t>
        <a:bodyPr/>
        <a:lstStyle/>
        <a:p>
          <a:endParaRPr lang="es-PE"/>
        </a:p>
      </dgm:t>
    </dgm:pt>
    <dgm:pt modelId="{8DB046C0-A9E6-4FC4-B77A-CDEBD5A6C41F}" type="sibTrans" cxnId="{DF7769A6-55D3-44C8-9281-3EA9CE38342A}">
      <dgm:prSet/>
      <dgm:spPr/>
      <dgm:t>
        <a:bodyPr/>
        <a:lstStyle/>
        <a:p>
          <a:endParaRPr lang="es-PE"/>
        </a:p>
      </dgm:t>
    </dgm:pt>
    <dgm:pt modelId="{8F439767-4C3A-4002-AA04-614B9A7EB851}">
      <dgm:prSet phldrT="[Texto]"/>
      <dgm:spPr/>
      <dgm:t>
        <a:bodyPr/>
        <a:lstStyle/>
        <a:p>
          <a:r>
            <a:rPr lang="es-PE" dirty="0"/>
            <a:t>DRE</a:t>
          </a:r>
        </a:p>
      </dgm:t>
    </dgm:pt>
    <dgm:pt modelId="{86E81C30-3736-4A55-91E8-08502B592170}" type="parTrans" cxnId="{A10331DB-CF56-4066-9671-DF4CD4ACDE15}">
      <dgm:prSet/>
      <dgm:spPr/>
      <dgm:t>
        <a:bodyPr/>
        <a:lstStyle/>
        <a:p>
          <a:endParaRPr lang="es-PE"/>
        </a:p>
      </dgm:t>
    </dgm:pt>
    <dgm:pt modelId="{7D4C9CEB-BD20-4940-AF05-E079674F744E}" type="sibTrans" cxnId="{A10331DB-CF56-4066-9671-DF4CD4ACDE15}">
      <dgm:prSet/>
      <dgm:spPr/>
      <dgm:t>
        <a:bodyPr/>
        <a:lstStyle/>
        <a:p>
          <a:endParaRPr lang="es-PE"/>
        </a:p>
      </dgm:t>
    </dgm:pt>
    <dgm:pt modelId="{A6F64230-E408-4128-9D27-866E62533F8C}">
      <dgm:prSet phldrT="[Texto]"/>
      <dgm:spPr/>
      <dgm:t>
        <a:bodyPr/>
        <a:lstStyle/>
        <a:p>
          <a:r>
            <a:rPr lang="es-PE" dirty="0"/>
            <a:t>UGEL</a:t>
          </a:r>
        </a:p>
      </dgm:t>
    </dgm:pt>
    <dgm:pt modelId="{F7E69208-8E28-4214-8D50-CE9FE6DA5C1F}" type="parTrans" cxnId="{EE1CD9F9-3179-4764-8436-CD70C3F046E3}">
      <dgm:prSet/>
      <dgm:spPr/>
      <dgm:t>
        <a:bodyPr/>
        <a:lstStyle/>
        <a:p>
          <a:endParaRPr lang="es-PE"/>
        </a:p>
      </dgm:t>
    </dgm:pt>
    <dgm:pt modelId="{1E73FC60-9F1F-4E02-AD82-9A5C8C029DE0}" type="sibTrans" cxnId="{EE1CD9F9-3179-4764-8436-CD70C3F046E3}">
      <dgm:prSet/>
      <dgm:spPr/>
      <dgm:t>
        <a:bodyPr/>
        <a:lstStyle/>
        <a:p>
          <a:endParaRPr lang="es-PE"/>
        </a:p>
      </dgm:t>
    </dgm:pt>
    <dgm:pt modelId="{469D97CF-C6AA-428D-97FF-23EC9EEF428F}">
      <dgm:prSet phldrT="[Texto]"/>
      <dgm:spPr/>
      <dgm:t>
        <a:bodyPr/>
        <a:lstStyle/>
        <a:p>
          <a:r>
            <a:rPr lang="es-PE" dirty="0"/>
            <a:t>IE</a:t>
          </a:r>
        </a:p>
      </dgm:t>
    </dgm:pt>
    <dgm:pt modelId="{11E48484-71DA-436A-862D-327B199D73CB}" type="parTrans" cxnId="{8E8A49BF-E26B-40E1-8842-AD0B3E918FCE}">
      <dgm:prSet/>
      <dgm:spPr/>
      <dgm:t>
        <a:bodyPr/>
        <a:lstStyle/>
        <a:p>
          <a:endParaRPr lang="es-PE"/>
        </a:p>
      </dgm:t>
    </dgm:pt>
    <dgm:pt modelId="{B322CD4C-575E-43CD-B07F-7ADB9F336962}" type="sibTrans" cxnId="{8E8A49BF-E26B-40E1-8842-AD0B3E918FCE}">
      <dgm:prSet/>
      <dgm:spPr/>
      <dgm:t>
        <a:bodyPr/>
        <a:lstStyle/>
        <a:p>
          <a:endParaRPr lang="es-PE"/>
        </a:p>
      </dgm:t>
    </dgm:pt>
    <dgm:pt modelId="{8E384F45-4D78-4543-B104-BBEF1C6F28C5}">
      <dgm:prSet/>
      <dgm:spPr/>
      <dgm:t>
        <a:bodyPr/>
        <a:lstStyle/>
        <a:p>
          <a:r>
            <a:rPr lang="es-PE" dirty="0">
              <a:solidFill>
                <a:schemeClr val="tx1">
                  <a:lumMod val="65000"/>
                  <a:lumOff val="35000"/>
                </a:schemeClr>
              </a:solidFill>
            </a:rPr>
            <a:t>Remite consolidado a EEA DRE</a:t>
          </a:r>
        </a:p>
      </dgm:t>
    </dgm:pt>
    <dgm:pt modelId="{CCDC7A9B-C659-46B1-BF6E-FFCCF469F142}" type="parTrans" cxnId="{FEDACC40-A263-4437-9019-52D8D18489B7}">
      <dgm:prSet/>
      <dgm:spPr/>
      <dgm:t>
        <a:bodyPr/>
        <a:lstStyle/>
        <a:p>
          <a:endParaRPr lang="es-PE"/>
        </a:p>
      </dgm:t>
    </dgm:pt>
    <dgm:pt modelId="{37514E37-E3DA-4374-9204-ABD4A83F2B6A}" type="sibTrans" cxnId="{FEDACC40-A263-4437-9019-52D8D18489B7}">
      <dgm:prSet/>
      <dgm:spPr/>
      <dgm:t>
        <a:bodyPr/>
        <a:lstStyle/>
        <a:p>
          <a:endParaRPr lang="es-PE"/>
        </a:p>
      </dgm:t>
    </dgm:pt>
    <dgm:pt modelId="{2859147C-3BE1-4A92-A8A2-4FFAEBA3548B}">
      <dgm:prSet/>
      <dgm:spPr/>
      <dgm:t>
        <a:bodyPr/>
        <a:lstStyle/>
        <a:p>
          <a:r>
            <a:rPr lang="es-PE" dirty="0">
              <a:solidFill>
                <a:schemeClr val="tx1">
                  <a:lumMod val="65000"/>
                  <a:lumOff val="35000"/>
                </a:schemeClr>
              </a:solidFill>
            </a:rPr>
            <a:t>Comparte consolidado con UGEL </a:t>
          </a:r>
        </a:p>
      </dgm:t>
    </dgm:pt>
    <dgm:pt modelId="{CBDD8431-90E8-45F4-9882-A7C679EFD6DE}" type="parTrans" cxnId="{68BDCF55-FA8A-474C-A93C-ABB681F73301}">
      <dgm:prSet/>
      <dgm:spPr/>
      <dgm:t>
        <a:bodyPr/>
        <a:lstStyle/>
        <a:p>
          <a:endParaRPr lang="es-PE"/>
        </a:p>
      </dgm:t>
    </dgm:pt>
    <dgm:pt modelId="{823CB819-2283-4EB3-BBC1-8511B0719593}" type="sibTrans" cxnId="{68BDCF55-FA8A-474C-A93C-ABB681F73301}">
      <dgm:prSet/>
      <dgm:spPr/>
      <dgm:t>
        <a:bodyPr/>
        <a:lstStyle/>
        <a:p>
          <a:endParaRPr lang="es-PE"/>
        </a:p>
      </dgm:t>
    </dgm:pt>
    <dgm:pt modelId="{CC1DE5EF-400A-4D8D-AE9A-433A713E9CB6}">
      <dgm:prSet/>
      <dgm:spPr/>
      <dgm:t>
        <a:bodyPr/>
        <a:lstStyle/>
        <a:p>
          <a:r>
            <a:rPr lang="es-PE" dirty="0">
              <a:solidFill>
                <a:schemeClr val="tx1">
                  <a:lumMod val="65000"/>
                  <a:lumOff val="35000"/>
                </a:schemeClr>
              </a:solidFill>
            </a:rPr>
            <a:t>Difunde consolidado </a:t>
          </a:r>
        </a:p>
      </dgm:t>
    </dgm:pt>
    <dgm:pt modelId="{41396DB9-6B64-4029-BDAB-30974E58F61D}" type="parTrans" cxnId="{2FADB841-E41E-478A-BD3B-BAEBB4A3BBA8}">
      <dgm:prSet/>
      <dgm:spPr/>
      <dgm:t>
        <a:bodyPr/>
        <a:lstStyle/>
        <a:p>
          <a:endParaRPr lang="es-PE"/>
        </a:p>
      </dgm:t>
    </dgm:pt>
    <dgm:pt modelId="{23978838-7668-4C34-9353-5EE5A77C644B}" type="sibTrans" cxnId="{2FADB841-E41E-478A-BD3B-BAEBB4A3BBA8}">
      <dgm:prSet/>
      <dgm:spPr/>
      <dgm:t>
        <a:bodyPr/>
        <a:lstStyle/>
        <a:p>
          <a:endParaRPr lang="es-PE"/>
        </a:p>
      </dgm:t>
    </dgm:pt>
    <dgm:pt modelId="{77EE996D-065E-4EC9-9447-D3CEF502347B}">
      <dgm:prSet/>
      <dgm:spPr/>
      <dgm:t>
        <a:bodyPr/>
        <a:lstStyle/>
        <a:p>
          <a:r>
            <a:rPr lang="es-PE" dirty="0">
              <a:solidFill>
                <a:schemeClr val="tx1">
                  <a:lumMod val="65000"/>
                  <a:lumOff val="35000"/>
                </a:schemeClr>
              </a:solidFill>
            </a:rPr>
            <a:t>Conoce nivel de logro alcanzado </a:t>
          </a:r>
        </a:p>
      </dgm:t>
    </dgm:pt>
    <dgm:pt modelId="{96279D30-89EA-4BE4-8042-AE9213907971}" type="parTrans" cxnId="{9B22D7FE-3C65-4775-ABBD-1F94E0863268}">
      <dgm:prSet/>
      <dgm:spPr/>
      <dgm:t>
        <a:bodyPr/>
        <a:lstStyle/>
        <a:p>
          <a:endParaRPr lang="es-PE"/>
        </a:p>
      </dgm:t>
    </dgm:pt>
    <dgm:pt modelId="{A09FB0CF-F214-4701-B439-3A4C0A9E7A82}" type="sibTrans" cxnId="{9B22D7FE-3C65-4775-ABBD-1F94E0863268}">
      <dgm:prSet/>
      <dgm:spPr/>
      <dgm:t>
        <a:bodyPr/>
        <a:lstStyle/>
        <a:p>
          <a:endParaRPr lang="es-PE"/>
        </a:p>
      </dgm:t>
    </dgm:pt>
    <dgm:pt modelId="{5161770A-860B-4D5D-97BE-B58311E0B33F}" type="pres">
      <dgm:prSet presAssocID="{6C999D93-4971-41A4-AE91-123E95BBC7DD}" presName="Name0" presStyleCnt="0">
        <dgm:presLayoutVars>
          <dgm:dir/>
          <dgm:animLvl val="lvl"/>
          <dgm:resizeHandles val="exact"/>
        </dgm:presLayoutVars>
      </dgm:prSet>
      <dgm:spPr/>
    </dgm:pt>
    <dgm:pt modelId="{81E38064-3FF1-47B3-BFE5-A10682EE9A23}" type="pres">
      <dgm:prSet presAssocID="{6C999D93-4971-41A4-AE91-123E95BBC7DD}" presName="tSp" presStyleCnt="0"/>
      <dgm:spPr/>
    </dgm:pt>
    <dgm:pt modelId="{B6388B6B-3E7D-41A2-82CE-D3FC6FBDA668}" type="pres">
      <dgm:prSet presAssocID="{6C999D93-4971-41A4-AE91-123E95BBC7DD}" presName="bSp" presStyleCnt="0"/>
      <dgm:spPr/>
    </dgm:pt>
    <dgm:pt modelId="{20E60E7F-3601-4B08-BEE3-DCAE199D10E8}" type="pres">
      <dgm:prSet presAssocID="{6C999D93-4971-41A4-AE91-123E95BBC7DD}" presName="process" presStyleCnt="0"/>
      <dgm:spPr/>
    </dgm:pt>
    <dgm:pt modelId="{7774422A-CFFC-49B2-940C-A3CD57AD5821}" type="pres">
      <dgm:prSet presAssocID="{3C7C503A-D9F2-4580-9DC7-36627539A4A9}" presName="composite1" presStyleCnt="0"/>
      <dgm:spPr/>
    </dgm:pt>
    <dgm:pt modelId="{5113888C-6411-4D12-847A-B57E5EC288AA}" type="pres">
      <dgm:prSet presAssocID="{3C7C503A-D9F2-4580-9DC7-36627539A4A9}" presName="dummyNode1" presStyleLbl="node1" presStyleIdx="0" presStyleCnt="4"/>
      <dgm:spPr/>
    </dgm:pt>
    <dgm:pt modelId="{C6ACCA32-708E-47D7-9F89-A4D75D59F1AA}" type="pres">
      <dgm:prSet presAssocID="{3C7C503A-D9F2-4580-9DC7-36627539A4A9}" presName="childNode1" presStyleLbl="bgAcc1" presStyleIdx="0" presStyleCnt="4">
        <dgm:presLayoutVars>
          <dgm:bulletEnabled val="1"/>
        </dgm:presLayoutVars>
      </dgm:prSet>
      <dgm:spPr/>
    </dgm:pt>
    <dgm:pt modelId="{62E8AEDC-7AB9-4801-99A6-5A1E5A25A613}" type="pres">
      <dgm:prSet presAssocID="{3C7C503A-D9F2-4580-9DC7-36627539A4A9}" presName="childNode1tx" presStyleLbl="bgAcc1" presStyleIdx="0" presStyleCnt="4">
        <dgm:presLayoutVars>
          <dgm:bulletEnabled val="1"/>
        </dgm:presLayoutVars>
      </dgm:prSet>
      <dgm:spPr/>
    </dgm:pt>
    <dgm:pt modelId="{64D8C768-4A61-4A50-90D0-87B3CDBE3A87}" type="pres">
      <dgm:prSet presAssocID="{3C7C503A-D9F2-4580-9DC7-36627539A4A9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5B30DE87-8AEB-4A2C-93FF-1C505A88DCDE}" type="pres">
      <dgm:prSet presAssocID="{3C7C503A-D9F2-4580-9DC7-36627539A4A9}" presName="connSite1" presStyleCnt="0"/>
      <dgm:spPr/>
    </dgm:pt>
    <dgm:pt modelId="{42D811FE-6FE8-4652-B639-48C4D00EC546}" type="pres">
      <dgm:prSet presAssocID="{8DB046C0-A9E6-4FC4-B77A-CDEBD5A6C41F}" presName="Name9" presStyleLbl="sibTrans2D1" presStyleIdx="0" presStyleCnt="3"/>
      <dgm:spPr/>
    </dgm:pt>
    <dgm:pt modelId="{D1EF87F2-F9D7-41B7-A19D-06F27518BB2F}" type="pres">
      <dgm:prSet presAssocID="{8F439767-4C3A-4002-AA04-614B9A7EB851}" presName="composite2" presStyleCnt="0"/>
      <dgm:spPr/>
    </dgm:pt>
    <dgm:pt modelId="{1EC6B221-F7CD-494C-8EE2-B2F2EF53355D}" type="pres">
      <dgm:prSet presAssocID="{8F439767-4C3A-4002-AA04-614B9A7EB851}" presName="dummyNode2" presStyleLbl="node1" presStyleIdx="0" presStyleCnt="4"/>
      <dgm:spPr/>
    </dgm:pt>
    <dgm:pt modelId="{A27EA7F4-0C6D-42BE-8A89-9B11E0734183}" type="pres">
      <dgm:prSet presAssocID="{8F439767-4C3A-4002-AA04-614B9A7EB851}" presName="childNode2" presStyleLbl="bgAcc1" presStyleIdx="1" presStyleCnt="4">
        <dgm:presLayoutVars>
          <dgm:bulletEnabled val="1"/>
        </dgm:presLayoutVars>
      </dgm:prSet>
      <dgm:spPr/>
    </dgm:pt>
    <dgm:pt modelId="{4AC11633-629C-4C80-901D-60E6E9BA9F2F}" type="pres">
      <dgm:prSet presAssocID="{8F439767-4C3A-4002-AA04-614B9A7EB851}" presName="childNode2tx" presStyleLbl="bgAcc1" presStyleIdx="1" presStyleCnt="4">
        <dgm:presLayoutVars>
          <dgm:bulletEnabled val="1"/>
        </dgm:presLayoutVars>
      </dgm:prSet>
      <dgm:spPr/>
    </dgm:pt>
    <dgm:pt modelId="{5CB0CC16-20CC-4F93-84C2-D71F7BDE703F}" type="pres">
      <dgm:prSet presAssocID="{8F439767-4C3A-4002-AA04-614B9A7EB85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82DFAA48-DE24-40DE-95E3-A7A467E38CDA}" type="pres">
      <dgm:prSet presAssocID="{8F439767-4C3A-4002-AA04-614B9A7EB851}" presName="connSite2" presStyleCnt="0"/>
      <dgm:spPr/>
    </dgm:pt>
    <dgm:pt modelId="{44DA70A8-1602-43EA-9F3E-A7FAD30F93A7}" type="pres">
      <dgm:prSet presAssocID="{7D4C9CEB-BD20-4940-AF05-E079674F744E}" presName="Name18" presStyleLbl="sibTrans2D1" presStyleIdx="1" presStyleCnt="3"/>
      <dgm:spPr/>
    </dgm:pt>
    <dgm:pt modelId="{C01CEB2A-2B43-4CF3-B0EA-C1D22FE60605}" type="pres">
      <dgm:prSet presAssocID="{A6F64230-E408-4128-9D27-866E62533F8C}" presName="composite1" presStyleCnt="0"/>
      <dgm:spPr/>
    </dgm:pt>
    <dgm:pt modelId="{9C3EFE40-89B9-4B25-8577-B58E75E1418B}" type="pres">
      <dgm:prSet presAssocID="{A6F64230-E408-4128-9D27-866E62533F8C}" presName="dummyNode1" presStyleLbl="node1" presStyleIdx="1" presStyleCnt="4"/>
      <dgm:spPr/>
    </dgm:pt>
    <dgm:pt modelId="{D77566E3-CACD-48B8-B01E-EDA7CC0482BB}" type="pres">
      <dgm:prSet presAssocID="{A6F64230-E408-4128-9D27-866E62533F8C}" presName="childNode1" presStyleLbl="bgAcc1" presStyleIdx="2" presStyleCnt="4">
        <dgm:presLayoutVars>
          <dgm:bulletEnabled val="1"/>
        </dgm:presLayoutVars>
      </dgm:prSet>
      <dgm:spPr/>
    </dgm:pt>
    <dgm:pt modelId="{9FED3C98-90DA-4937-8DA7-1006F68AB856}" type="pres">
      <dgm:prSet presAssocID="{A6F64230-E408-4128-9D27-866E62533F8C}" presName="childNode1tx" presStyleLbl="bgAcc1" presStyleIdx="2" presStyleCnt="4">
        <dgm:presLayoutVars>
          <dgm:bulletEnabled val="1"/>
        </dgm:presLayoutVars>
      </dgm:prSet>
      <dgm:spPr/>
    </dgm:pt>
    <dgm:pt modelId="{DBAC41C5-C687-40DE-8A70-11865D40DD8D}" type="pres">
      <dgm:prSet presAssocID="{A6F64230-E408-4128-9D27-866E62533F8C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2588ED5D-16FB-4515-B2FA-65C58CA86112}" type="pres">
      <dgm:prSet presAssocID="{A6F64230-E408-4128-9D27-866E62533F8C}" presName="connSite1" presStyleCnt="0"/>
      <dgm:spPr/>
    </dgm:pt>
    <dgm:pt modelId="{6DDD815C-2889-4E7C-86A0-28FCC4822970}" type="pres">
      <dgm:prSet presAssocID="{1E73FC60-9F1F-4E02-AD82-9A5C8C029DE0}" presName="Name9" presStyleLbl="sibTrans2D1" presStyleIdx="2" presStyleCnt="3"/>
      <dgm:spPr/>
    </dgm:pt>
    <dgm:pt modelId="{D20CA776-0778-47C0-90D2-92746C2C0AC3}" type="pres">
      <dgm:prSet presAssocID="{469D97CF-C6AA-428D-97FF-23EC9EEF428F}" presName="composite2" presStyleCnt="0"/>
      <dgm:spPr/>
    </dgm:pt>
    <dgm:pt modelId="{79644555-F4D2-44E7-9B39-8D09754BD7A0}" type="pres">
      <dgm:prSet presAssocID="{469D97CF-C6AA-428D-97FF-23EC9EEF428F}" presName="dummyNode2" presStyleLbl="node1" presStyleIdx="2" presStyleCnt="4"/>
      <dgm:spPr/>
    </dgm:pt>
    <dgm:pt modelId="{AEFC17F0-EC58-4BAD-B69E-F39C22DC0F4F}" type="pres">
      <dgm:prSet presAssocID="{469D97CF-C6AA-428D-97FF-23EC9EEF428F}" presName="childNode2" presStyleLbl="bgAcc1" presStyleIdx="3" presStyleCnt="4">
        <dgm:presLayoutVars>
          <dgm:bulletEnabled val="1"/>
        </dgm:presLayoutVars>
      </dgm:prSet>
      <dgm:spPr/>
    </dgm:pt>
    <dgm:pt modelId="{468854DD-347F-4337-8C03-3C5825D4E65C}" type="pres">
      <dgm:prSet presAssocID="{469D97CF-C6AA-428D-97FF-23EC9EEF428F}" presName="childNode2tx" presStyleLbl="bgAcc1" presStyleIdx="3" presStyleCnt="4">
        <dgm:presLayoutVars>
          <dgm:bulletEnabled val="1"/>
        </dgm:presLayoutVars>
      </dgm:prSet>
      <dgm:spPr/>
    </dgm:pt>
    <dgm:pt modelId="{C1C11457-8D92-4DA9-9133-DD4B31EED7F8}" type="pres">
      <dgm:prSet presAssocID="{469D97CF-C6AA-428D-97FF-23EC9EEF428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90373C0D-0265-4F93-9F99-C9611DD17374}" type="pres">
      <dgm:prSet presAssocID="{469D97CF-C6AA-428D-97FF-23EC9EEF428F}" presName="connSite2" presStyleCnt="0"/>
      <dgm:spPr/>
    </dgm:pt>
  </dgm:ptLst>
  <dgm:cxnLst>
    <dgm:cxn modelId="{9D45CF05-E9B9-4C30-95F0-C0BACF7842CB}" type="presOf" srcId="{8DB046C0-A9E6-4FC4-B77A-CDEBD5A6C41F}" destId="{42D811FE-6FE8-4652-B639-48C4D00EC546}" srcOrd="0" destOrd="0" presId="urn:microsoft.com/office/officeart/2005/8/layout/hProcess4"/>
    <dgm:cxn modelId="{63CD9B11-39FF-4CB4-8A95-81D7C993D656}" type="presOf" srcId="{8F439767-4C3A-4002-AA04-614B9A7EB851}" destId="{5CB0CC16-20CC-4F93-84C2-D71F7BDE703F}" srcOrd="0" destOrd="0" presId="urn:microsoft.com/office/officeart/2005/8/layout/hProcess4"/>
    <dgm:cxn modelId="{FEDACC40-A263-4437-9019-52D8D18489B7}" srcId="{3C7C503A-D9F2-4580-9DC7-36627539A4A9}" destId="{8E384F45-4D78-4543-B104-BBEF1C6F28C5}" srcOrd="0" destOrd="0" parTransId="{CCDC7A9B-C659-46B1-BF6E-FFCCF469F142}" sibTransId="{37514E37-E3DA-4374-9204-ABD4A83F2B6A}"/>
    <dgm:cxn modelId="{2FADB841-E41E-478A-BD3B-BAEBB4A3BBA8}" srcId="{A6F64230-E408-4128-9D27-866E62533F8C}" destId="{CC1DE5EF-400A-4D8D-AE9A-433A713E9CB6}" srcOrd="0" destOrd="0" parTransId="{41396DB9-6B64-4029-BDAB-30974E58F61D}" sibTransId="{23978838-7668-4C34-9353-5EE5A77C644B}"/>
    <dgm:cxn modelId="{8E4E4E47-DC4D-4EA7-A740-9F9814FC4098}" type="presOf" srcId="{7D4C9CEB-BD20-4940-AF05-E079674F744E}" destId="{44DA70A8-1602-43EA-9F3E-A7FAD30F93A7}" srcOrd="0" destOrd="0" presId="urn:microsoft.com/office/officeart/2005/8/layout/hProcess4"/>
    <dgm:cxn modelId="{049CB151-89BE-4D22-A0BE-49B0CE9D2832}" type="presOf" srcId="{A6F64230-E408-4128-9D27-866E62533F8C}" destId="{DBAC41C5-C687-40DE-8A70-11865D40DD8D}" srcOrd="0" destOrd="0" presId="urn:microsoft.com/office/officeart/2005/8/layout/hProcess4"/>
    <dgm:cxn modelId="{70C17552-2BB5-4F38-BD9A-E8BE564BED39}" type="presOf" srcId="{CC1DE5EF-400A-4D8D-AE9A-433A713E9CB6}" destId="{D77566E3-CACD-48B8-B01E-EDA7CC0482BB}" srcOrd="0" destOrd="0" presId="urn:microsoft.com/office/officeart/2005/8/layout/hProcess4"/>
    <dgm:cxn modelId="{68BDCF55-FA8A-474C-A93C-ABB681F73301}" srcId="{8F439767-4C3A-4002-AA04-614B9A7EB851}" destId="{2859147C-3BE1-4A92-A8A2-4FFAEBA3548B}" srcOrd="0" destOrd="0" parTransId="{CBDD8431-90E8-45F4-9882-A7C679EFD6DE}" sibTransId="{823CB819-2283-4EB3-BBC1-8511B0719593}"/>
    <dgm:cxn modelId="{0572FC55-3A4A-4BFE-9BE4-5C45E714C8E4}" type="presOf" srcId="{469D97CF-C6AA-428D-97FF-23EC9EEF428F}" destId="{C1C11457-8D92-4DA9-9133-DD4B31EED7F8}" srcOrd="0" destOrd="0" presId="urn:microsoft.com/office/officeart/2005/8/layout/hProcess4"/>
    <dgm:cxn modelId="{55BB5C7A-A269-44E5-8DB5-80CEA9E8BDBC}" type="presOf" srcId="{6C999D93-4971-41A4-AE91-123E95BBC7DD}" destId="{5161770A-860B-4D5D-97BE-B58311E0B33F}" srcOrd="0" destOrd="0" presId="urn:microsoft.com/office/officeart/2005/8/layout/hProcess4"/>
    <dgm:cxn modelId="{36FC5888-15CF-4765-BF0C-222300639DCB}" type="presOf" srcId="{77EE996D-065E-4EC9-9447-D3CEF502347B}" destId="{468854DD-347F-4337-8C03-3C5825D4E65C}" srcOrd="1" destOrd="0" presId="urn:microsoft.com/office/officeart/2005/8/layout/hProcess4"/>
    <dgm:cxn modelId="{63A1B188-B54F-4634-B597-8C0CCF9B9700}" type="presOf" srcId="{2859147C-3BE1-4A92-A8A2-4FFAEBA3548B}" destId="{4AC11633-629C-4C80-901D-60E6E9BA9F2F}" srcOrd="1" destOrd="0" presId="urn:microsoft.com/office/officeart/2005/8/layout/hProcess4"/>
    <dgm:cxn modelId="{1DF8AE8F-65B2-43B0-AB7F-FE45F7406A14}" type="presOf" srcId="{3C7C503A-D9F2-4580-9DC7-36627539A4A9}" destId="{64D8C768-4A61-4A50-90D0-87B3CDBE3A87}" srcOrd="0" destOrd="0" presId="urn:microsoft.com/office/officeart/2005/8/layout/hProcess4"/>
    <dgm:cxn modelId="{4E933E9A-9F11-40A4-8F24-2BA37FDF4042}" type="presOf" srcId="{77EE996D-065E-4EC9-9447-D3CEF502347B}" destId="{AEFC17F0-EC58-4BAD-B69E-F39C22DC0F4F}" srcOrd="0" destOrd="0" presId="urn:microsoft.com/office/officeart/2005/8/layout/hProcess4"/>
    <dgm:cxn modelId="{DF7769A6-55D3-44C8-9281-3EA9CE38342A}" srcId="{6C999D93-4971-41A4-AE91-123E95BBC7DD}" destId="{3C7C503A-D9F2-4580-9DC7-36627539A4A9}" srcOrd="0" destOrd="0" parTransId="{458F4B86-F805-4ACA-9E09-E37CA270409A}" sibTransId="{8DB046C0-A9E6-4FC4-B77A-CDEBD5A6C41F}"/>
    <dgm:cxn modelId="{8E8A49BF-E26B-40E1-8842-AD0B3E918FCE}" srcId="{6C999D93-4971-41A4-AE91-123E95BBC7DD}" destId="{469D97CF-C6AA-428D-97FF-23EC9EEF428F}" srcOrd="3" destOrd="0" parTransId="{11E48484-71DA-436A-862D-327B199D73CB}" sibTransId="{B322CD4C-575E-43CD-B07F-7ADB9F336962}"/>
    <dgm:cxn modelId="{F1CF80C3-07BB-4AEC-9C99-46570BFEC19E}" type="presOf" srcId="{2859147C-3BE1-4A92-A8A2-4FFAEBA3548B}" destId="{A27EA7F4-0C6D-42BE-8A89-9B11E0734183}" srcOrd="0" destOrd="0" presId="urn:microsoft.com/office/officeart/2005/8/layout/hProcess4"/>
    <dgm:cxn modelId="{B08647CE-B32E-4E48-879B-9708D94C7D7A}" type="presOf" srcId="{CC1DE5EF-400A-4D8D-AE9A-433A713E9CB6}" destId="{9FED3C98-90DA-4937-8DA7-1006F68AB856}" srcOrd="1" destOrd="0" presId="urn:microsoft.com/office/officeart/2005/8/layout/hProcess4"/>
    <dgm:cxn modelId="{A10331DB-CF56-4066-9671-DF4CD4ACDE15}" srcId="{6C999D93-4971-41A4-AE91-123E95BBC7DD}" destId="{8F439767-4C3A-4002-AA04-614B9A7EB851}" srcOrd="1" destOrd="0" parTransId="{86E81C30-3736-4A55-91E8-08502B592170}" sibTransId="{7D4C9CEB-BD20-4940-AF05-E079674F744E}"/>
    <dgm:cxn modelId="{AF731DDC-ADBC-4A33-AE38-DB6314CD7370}" type="presOf" srcId="{1E73FC60-9F1F-4E02-AD82-9A5C8C029DE0}" destId="{6DDD815C-2889-4E7C-86A0-28FCC4822970}" srcOrd="0" destOrd="0" presId="urn:microsoft.com/office/officeart/2005/8/layout/hProcess4"/>
    <dgm:cxn modelId="{99C884EE-F8CF-42A2-9895-50CE8DEE814C}" type="presOf" srcId="{8E384F45-4D78-4543-B104-BBEF1C6F28C5}" destId="{C6ACCA32-708E-47D7-9F89-A4D75D59F1AA}" srcOrd="0" destOrd="0" presId="urn:microsoft.com/office/officeart/2005/8/layout/hProcess4"/>
    <dgm:cxn modelId="{DEF572F2-8FA5-4597-ADBC-F647F63625A2}" type="presOf" srcId="{8E384F45-4D78-4543-B104-BBEF1C6F28C5}" destId="{62E8AEDC-7AB9-4801-99A6-5A1E5A25A613}" srcOrd="1" destOrd="0" presId="urn:microsoft.com/office/officeart/2005/8/layout/hProcess4"/>
    <dgm:cxn modelId="{EE1CD9F9-3179-4764-8436-CD70C3F046E3}" srcId="{6C999D93-4971-41A4-AE91-123E95BBC7DD}" destId="{A6F64230-E408-4128-9D27-866E62533F8C}" srcOrd="2" destOrd="0" parTransId="{F7E69208-8E28-4214-8D50-CE9FE6DA5C1F}" sibTransId="{1E73FC60-9F1F-4E02-AD82-9A5C8C029DE0}"/>
    <dgm:cxn modelId="{9B22D7FE-3C65-4775-ABBD-1F94E0863268}" srcId="{469D97CF-C6AA-428D-97FF-23EC9EEF428F}" destId="{77EE996D-065E-4EC9-9447-D3CEF502347B}" srcOrd="0" destOrd="0" parTransId="{96279D30-89EA-4BE4-8042-AE9213907971}" sibTransId="{A09FB0CF-F214-4701-B439-3A4C0A9E7A82}"/>
    <dgm:cxn modelId="{EF47212B-091A-4158-A98E-7B7499BF85D1}" type="presParOf" srcId="{5161770A-860B-4D5D-97BE-B58311E0B33F}" destId="{81E38064-3FF1-47B3-BFE5-A10682EE9A23}" srcOrd="0" destOrd="0" presId="urn:microsoft.com/office/officeart/2005/8/layout/hProcess4"/>
    <dgm:cxn modelId="{0103901F-69A4-4B3A-9E3D-4C9FE0423097}" type="presParOf" srcId="{5161770A-860B-4D5D-97BE-B58311E0B33F}" destId="{B6388B6B-3E7D-41A2-82CE-D3FC6FBDA668}" srcOrd="1" destOrd="0" presId="urn:microsoft.com/office/officeart/2005/8/layout/hProcess4"/>
    <dgm:cxn modelId="{1D9F5A69-8E15-4F8C-AD4C-A9F77038648A}" type="presParOf" srcId="{5161770A-860B-4D5D-97BE-B58311E0B33F}" destId="{20E60E7F-3601-4B08-BEE3-DCAE199D10E8}" srcOrd="2" destOrd="0" presId="urn:microsoft.com/office/officeart/2005/8/layout/hProcess4"/>
    <dgm:cxn modelId="{30344CC1-0D90-4C05-8DFE-03722EA50DE3}" type="presParOf" srcId="{20E60E7F-3601-4B08-BEE3-DCAE199D10E8}" destId="{7774422A-CFFC-49B2-940C-A3CD57AD5821}" srcOrd="0" destOrd="0" presId="urn:microsoft.com/office/officeart/2005/8/layout/hProcess4"/>
    <dgm:cxn modelId="{F4386F17-A047-4D84-9EC0-13317BBC4AD6}" type="presParOf" srcId="{7774422A-CFFC-49B2-940C-A3CD57AD5821}" destId="{5113888C-6411-4D12-847A-B57E5EC288AA}" srcOrd="0" destOrd="0" presId="urn:microsoft.com/office/officeart/2005/8/layout/hProcess4"/>
    <dgm:cxn modelId="{41ADA50B-607F-4C20-BCD2-A2BA5FCC3ADE}" type="presParOf" srcId="{7774422A-CFFC-49B2-940C-A3CD57AD5821}" destId="{C6ACCA32-708E-47D7-9F89-A4D75D59F1AA}" srcOrd="1" destOrd="0" presId="urn:microsoft.com/office/officeart/2005/8/layout/hProcess4"/>
    <dgm:cxn modelId="{AE57CE5F-1065-40EF-868D-A5D440D8C70D}" type="presParOf" srcId="{7774422A-CFFC-49B2-940C-A3CD57AD5821}" destId="{62E8AEDC-7AB9-4801-99A6-5A1E5A25A613}" srcOrd="2" destOrd="0" presId="urn:microsoft.com/office/officeart/2005/8/layout/hProcess4"/>
    <dgm:cxn modelId="{453B5B4A-E341-44CE-851B-CD3C875A4DE7}" type="presParOf" srcId="{7774422A-CFFC-49B2-940C-A3CD57AD5821}" destId="{64D8C768-4A61-4A50-90D0-87B3CDBE3A87}" srcOrd="3" destOrd="0" presId="urn:microsoft.com/office/officeart/2005/8/layout/hProcess4"/>
    <dgm:cxn modelId="{6103C82A-8DDF-4E9D-8445-8A6140520487}" type="presParOf" srcId="{7774422A-CFFC-49B2-940C-A3CD57AD5821}" destId="{5B30DE87-8AEB-4A2C-93FF-1C505A88DCDE}" srcOrd="4" destOrd="0" presId="urn:microsoft.com/office/officeart/2005/8/layout/hProcess4"/>
    <dgm:cxn modelId="{B89B01C6-81B9-4F6E-878A-5FCA4B691878}" type="presParOf" srcId="{20E60E7F-3601-4B08-BEE3-DCAE199D10E8}" destId="{42D811FE-6FE8-4652-B639-48C4D00EC546}" srcOrd="1" destOrd="0" presId="urn:microsoft.com/office/officeart/2005/8/layout/hProcess4"/>
    <dgm:cxn modelId="{1B510AB1-8C63-4066-9659-9CE689CD4F1D}" type="presParOf" srcId="{20E60E7F-3601-4B08-BEE3-DCAE199D10E8}" destId="{D1EF87F2-F9D7-41B7-A19D-06F27518BB2F}" srcOrd="2" destOrd="0" presId="urn:microsoft.com/office/officeart/2005/8/layout/hProcess4"/>
    <dgm:cxn modelId="{E5F8266D-FAFA-41E9-889A-498D3F7A932B}" type="presParOf" srcId="{D1EF87F2-F9D7-41B7-A19D-06F27518BB2F}" destId="{1EC6B221-F7CD-494C-8EE2-B2F2EF53355D}" srcOrd="0" destOrd="0" presId="urn:microsoft.com/office/officeart/2005/8/layout/hProcess4"/>
    <dgm:cxn modelId="{46FE04B0-80A9-4590-94B0-F76C46968850}" type="presParOf" srcId="{D1EF87F2-F9D7-41B7-A19D-06F27518BB2F}" destId="{A27EA7F4-0C6D-42BE-8A89-9B11E0734183}" srcOrd="1" destOrd="0" presId="urn:microsoft.com/office/officeart/2005/8/layout/hProcess4"/>
    <dgm:cxn modelId="{64A45D9B-EB0E-422F-9AC2-647F8154D498}" type="presParOf" srcId="{D1EF87F2-F9D7-41B7-A19D-06F27518BB2F}" destId="{4AC11633-629C-4C80-901D-60E6E9BA9F2F}" srcOrd="2" destOrd="0" presId="urn:microsoft.com/office/officeart/2005/8/layout/hProcess4"/>
    <dgm:cxn modelId="{0477B059-04E1-4B75-B935-78DC9114ABE6}" type="presParOf" srcId="{D1EF87F2-F9D7-41B7-A19D-06F27518BB2F}" destId="{5CB0CC16-20CC-4F93-84C2-D71F7BDE703F}" srcOrd="3" destOrd="0" presId="urn:microsoft.com/office/officeart/2005/8/layout/hProcess4"/>
    <dgm:cxn modelId="{B919C0C4-621B-4889-AB57-EDC5F6F83043}" type="presParOf" srcId="{D1EF87F2-F9D7-41B7-A19D-06F27518BB2F}" destId="{82DFAA48-DE24-40DE-95E3-A7A467E38CDA}" srcOrd="4" destOrd="0" presId="urn:microsoft.com/office/officeart/2005/8/layout/hProcess4"/>
    <dgm:cxn modelId="{1E6425AE-E799-4823-9DBE-0646AA32A9E8}" type="presParOf" srcId="{20E60E7F-3601-4B08-BEE3-DCAE199D10E8}" destId="{44DA70A8-1602-43EA-9F3E-A7FAD30F93A7}" srcOrd="3" destOrd="0" presId="urn:microsoft.com/office/officeart/2005/8/layout/hProcess4"/>
    <dgm:cxn modelId="{0BBB898E-3DE1-471C-B533-5A62A99FABDE}" type="presParOf" srcId="{20E60E7F-3601-4B08-BEE3-DCAE199D10E8}" destId="{C01CEB2A-2B43-4CF3-B0EA-C1D22FE60605}" srcOrd="4" destOrd="0" presId="urn:microsoft.com/office/officeart/2005/8/layout/hProcess4"/>
    <dgm:cxn modelId="{DAA2AFDC-6560-42F6-9EE1-0000C86B9AE0}" type="presParOf" srcId="{C01CEB2A-2B43-4CF3-B0EA-C1D22FE60605}" destId="{9C3EFE40-89B9-4B25-8577-B58E75E1418B}" srcOrd="0" destOrd="0" presId="urn:microsoft.com/office/officeart/2005/8/layout/hProcess4"/>
    <dgm:cxn modelId="{3EC7ABA2-5F9C-469B-9296-B4274A1D2396}" type="presParOf" srcId="{C01CEB2A-2B43-4CF3-B0EA-C1D22FE60605}" destId="{D77566E3-CACD-48B8-B01E-EDA7CC0482BB}" srcOrd="1" destOrd="0" presId="urn:microsoft.com/office/officeart/2005/8/layout/hProcess4"/>
    <dgm:cxn modelId="{9010C156-9E40-4696-819F-8C553F3EED8E}" type="presParOf" srcId="{C01CEB2A-2B43-4CF3-B0EA-C1D22FE60605}" destId="{9FED3C98-90DA-4937-8DA7-1006F68AB856}" srcOrd="2" destOrd="0" presId="urn:microsoft.com/office/officeart/2005/8/layout/hProcess4"/>
    <dgm:cxn modelId="{358C0DDB-16C8-4472-8318-D6BC96CD007E}" type="presParOf" srcId="{C01CEB2A-2B43-4CF3-B0EA-C1D22FE60605}" destId="{DBAC41C5-C687-40DE-8A70-11865D40DD8D}" srcOrd="3" destOrd="0" presId="urn:microsoft.com/office/officeart/2005/8/layout/hProcess4"/>
    <dgm:cxn modelId="{D994B0C9-3EA1-4E60-8867-3713CBCC8CE6}" type="presParOf" srcId="{C01CEB2A-2B43-4CF3-B0EA-C1D22FE60605}" destId="{2588ED5D-16FB-4515-B2FA-65C58CA86112}" srcOrd="4" destOrd="0" presId="urn:microsoft.com/office/officeart/2005/8/layout/hProcess4"/>
    <dgm:cxn modelId="{8C18BB15-9200-46D4-9CFA-905B1D5925B6}" type="presParOf" srcId="{20E60E7F-3601-4B08-BEE3-DCAE199D10E8}" destId="{6DDD815C-2889-4E7C-86A0-28FCC4822970}" srcOrd="5" destOrd="0" presId="urn:microsoft.com/office/officeart/2005/8/layout/hProcess4"/>
    <dgm:cxn modelId="{CFA68139-E442-46C1-99B7-83BB250EF245}" type="presParOf" srcId="{20E60E7F-3601-4B08-BEE3-DCAE199D10E8}" destId="{D20CA776-0778-47C0-90D2-92746C2C0AC3}" srcOrd="6" destOrd="0" presId="urn:microsoft.com/office/officeart/2005/8/layout/hProcess4"/>
    <dgm:cxn modelId="{C9F63FEA-2F1B-45AE-88F9-27F307AB8D0B}" type="presParOf" srcId="{D20CA776-0778-47C0-90D2-92746C2C0AC3}" destId="{79644555-F4D2-44E7-9B39-8D09754BD7A0}" srcOrd="0" destOrd="0" presId="urn:microsoft.com/office/officeart/2005/8/layout/hProcess4"/>
    <dgm:cxn modelId="{63770D44-1F37-4FB6-A766-3F86D607D1B2}" type="presParOf" srcId="{D20CA776-0778-47C0-90D2-92746C2C0AC3}" destId="{AEFC17F0-EC58-4BAD-B69E-F39C22DC0F4F}" srcOrd="1" destOrd="0" presId="urn:microsoft.com/office/officeart/2005/8/layout/hProcess4"/>
    <dgm:cxn modelId="{7897FFEF-BBB3-4C53-B16F-C4D4F8330189}" type="presParOf" srcId="{D20CA776-0778-47C0-90D2-92746C2C0AC3}" destId="{468854DD-347F-4337-8C03-3C5825D4E65C}" srcOrd="2" destOrd="0" presId="urn:microsoft.com/office/officeart/2005/8/layout/hProcess4"/>
    <dgm:cxn modelId="{0686890C-C434-4CFE-8614-21B2AB476AAC}" type="presParOf" srcId="{D20CA776-0778-47C0-90D2-92746C2C0AC3}" destId="{C1C11457-8D92-4DA9-9133-DD4B31EED7F8}" srcOrd="3" destOrd="0" presId="urn:microsoft.com/office/officeart/2005/8/layout/hProcess4"/>
    <dgm:cxn modelId="{1A9894D9-A0F7-4510-8621-6E862BF87EBE}" type="presParOf" srcId="{D20CA776-0778-47C0-90D2-92746C2C0AC3}" destId="{90373C0D-0265-4F93-9F99-C9611DD173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E30E5C-1675-4040-8963-C8CB240BEDCA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94195043-8A51-438D-B6A2-ECAC264F3D7F}">
      <dgm:prSet phldrT="[Texto]"/>
      <dgm:spPr/>
      <dgm:t>
        <a:bodyPr/>
        <a:lstStyle/>
        <a:p>
          <a:r>
            <a:rPr lang="es-PE" dirty="0"/>
            <a:t>UGEL</a:t>
          </a:r>
        </a:p>
      </dgm:t>
    </dgm:pt>
    <dgm:pt modelId="{BCA736D5-49DC-4379-A7F7-9BBA25AC49BC}" type="parTrans" cxnId="{B1DF8C8A-357A-48A8-B937-F41BF6C10D6A}">
      <dgm:prSet/>
      <dgm:spPr/>
      <dgm:t>
        <a:bodyPr/>
        <a:lstStyle/>
        <a:p>
          <a:endParaRPr lang="es-PE"/>
        </a:p>
      </dgm:t>
    </dgm:pt>
    <dgm:pt modelId="{F4BC81DA-BBE7-4664-872A-1C396FCFE948}" type="sibTrans" cxnId="{B1DF8C8A-357A-48A8-B937-F41BF6C10D6A}">
      <dgm:prSet/>
      <dgm:spPr/>
      <dgm:t>
        <a:bodyPr/>
        <a:lstStyle/>
        <a:p>
          <a:endParaRPr lang="es-PE"/>
        </a:p>
      </dgm:t>
    </dgm:pt>
    <dgm:pt modelId="{B417D2D6-5DC8-4386-A4B0-BC797A74733A}">
      <dgm:prSet phldrT="[Texto]"/>
      <dgm:spPr/>
      <dgm:t>
        <a:bodyPr/>
        <a:lstStyle/>
        <a:p>
          <a:r>
            <a:rPr lang="es-PE" dirty="0"/>
            <a:t>DRE</a:t>
          </a:r>
        </a:p>
      </dgm:t>
    </dgm:pt>
    <dgm:pt modelId="{95F70C0B-CD48-4E65-AF3A-C5B9696BC656}" type="parTrans" cxnId="{2F570214-1AFC-412F-A0B4-CB8FCADCB818}">
      <dgm:prSet/>
      <dgm:spPr/>
      <dgm:t>
        <a:bodyPr/>
        <a:lstStyle/>
        <a:p>
          <a:endParaRPr lang="es-PE"/>
        </a:p>
      </dgm:t>
    </dgm:pt>
    <dgm:pt modelId="{022366C2-9F52-42D0-91E0-1A27DDE09A57}" type="sibTrans" cxnId="{2F570214-1AFC-412F-A0B4-CB8FCADCB818}">
      <dgm:prSet/>
      <dgm:spPr/>
      <dgm:t>
        <a:bodyPr/>
        <a:lstStyle/>
        <a:p>
          <a:endParaRPr lang="es-PE"/>
        </a:p>
      </dgm:t>
    </dgm:pt>
    <dgm:pt modelId="{64EE2987-3144-40D8-A256-1C48EC5F9A94}">
      <dgm:prSet phldrT="[Texto]"/>
      <dgm:spPr/>
      <dgm:t>
        <a:bodyPr/>
        <a:lstStyle/>
        <a:p>
          <a:r>
            <a:rPr lang="es-PE" dirty="0"/>
            <a:t>MINEDU</a:t>
          </a:r>
        </a:p>
      </dgm:t>
    </dgm:pt>
    <dgm:pt modelId="{D6CD6B6B-6301-4487-A2F5-C4C6086D0ECB}" type="parTrans" cxnId="{578154F1-6557-43C9-9CD0-8E6A7F7CEFC0}">
      <dgm:prSet/>
      <dgm:spPr/>
      <dgm:t>
        <a:bodyPr/>
        <a:lstStyle/>
        <a:p>
          <a:endParaRPr lang="es-PE"/>
        </a:p>
      </dgm:t>
    </dgm:pt>
    <dgm:pt modelId="{E68C4790-9596-4A1D-9C34-CD55CA6CF9AF}" type="sibTrans" cxnId="{578154F1-6557-43C9-9CD0-8E6A7F7CEFC0}">
      <dgm:prSet/>
      <dgm:spPr/>
      <dgm:t>
        <a:bodyPr/>
        <a:lstStyle/>
        <a:p>
          <a:endParaRPr lang="es-PE"/>
        </a:p>
      </dgm:t>
    </dgm:pt>
    <dgm:pt modelId="{A4218267-4F00-4A08-ADB5-1E2BFB99BA27}" type="pres">
      <dgm:prSet presAssocID="{7BE30E5C-1675-4040-8963-C8CB240BEDCA}" presName="rootnode" presStyleCnt="0">
        <dgm:presLayoutVars>
          <dgm:chMax/>
          <dgm:chPref/>
          <dgm:dir/>
          <dgm:animLvl val="lvl"/>
        </dgm:presLayoutVars>
      </dgm:prSet>
      <dgm:spPr/>
    </dgm:pt>
    <dgm:pt modelId="{8159D979-9F6D-4414-9828-B903521A2726}" type="pres">
      <dgm:prSet presAssocID="{94195043-8A51-438D-B6A2-ECAC264F3D7F}" presName="composite" presStyleCnt="0"/>
      <dgm:spPr/>
    </dgm:pt>
    <dgm:pt modelId="{9F41FF1C-0B02-44A8-8E46-03C242B57CAE}" type="pres">
      <dgm:prSet presAssocID="{94195043-8A51-438D-B6A2-ECAC264F3D7F}" presName="LShape" presStyleLbl="alignNode1" presStyleIdx="0" presStyleCnt="5"/>
      <dgm:spPr/>
    </dgm:pt>
    <dgm:pt modelId="{45A535AB-A218-4ADD-9EB8-F3C4D084C508}" type="pres">
      <dgm:prSet presAssocID="{94195043-8A51-438D-B6A2-ECAC264F3D7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5722E01-1124-490F-B8B4-551D9D917B1C}" type="pres">
      <dgm:prSet presAssocID="{94195043-8A51-438D-B6A2-ECAC264F3D7F}" presName="Triangle" presStyleLbl="alignNode1" presStyleIdx="1" presStyleCnt="5"/>
      <dgm:spPr/>
    </dgm:pt>
    <dgm:pt modelId="{63973C90-D33B-4B5D-B91A-6EA257407392}" type="pres">
      <dgm:prSet presAssocID="{F4BC81DA-BBE7-4664-872A-1C396FCFE948}" presName="sibTrans" presStyleCnt="0"/>
      <dgm:spPr/>
    </dgm:pt>
    <dgm:pt modelId="{BBC19BB9-CC39-4C8A-BFE5-ADB0BD4858A8}" type="pres">
      <dgm:prSet presAssocID="{F4BC81DA-BBE7-4664-872A-1C396FCFE948}" presName="space" presStyleCnt="0"/>
      <dgm:spPr/>
    </dgm:pt>
    <dgm:pt modelId="{31FC1F2F-F381-4C19-AD7B-B097B850EC35}" type="pres">
      <dgm:prSet presAssocID="{B417D2D6-5DC8-4386-A4B0-BC797A74733A}" presName="composite" presStyleCnt="0"/>
      <dgm:spPr/>
    </dgm:pt>
    <dgm:pt modelId="{B964A080-762B-451C-97A2-FA034EBB5D2F}" type="pres">
      <dgm:prSet presAssocID="{B417D2D6-5DC8-4386-A4B0-BC797A74733A}" presName="LShape" presStyleLbl="alignNode1" presStyleIdx="2" presStyleCnt="5"/>
      <dgm:spPr/>
    </dgm:pt>
    <dgm:pt modelId="{990836E0-BF22-4A11-8E17-C1EEAC454484}" type="pres">
      <dgm:prSet presAssocID="{B417D2D6-5DC8-4386-A4B0-BC797A74733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34E5AFF-D151-4FEB-8309-AC9F7A3AADFF}" type="pres">
      <dgm:prSet presAssocID="{B417D2D6-5DC8-4386-A4B0-BC797A74733A}" presName="Triangle" presStyleLbl="alignNode1" presStyleIdx="3" presStyleCnt="5"/>
      <dgm:spPr/>
    </dgm:pt>
    <dgm:pt modelId="{AEC4040E-28FE-43D0-8A48-41D1D439A98F}" type="pres">
      <dgm:prSet presAssocID="{022366C2-9F52-42D0-91E0-1A27DDE09A57}" presName="sibTrans" presStyleCnt="0"/>
      <dgm:spPr/>
    </dgm:pt>
    <dgm:pt modelId="{CE3969AE-3207-4648-96F1-81ABBD3F2831}" type="pres">
      <dgm:prSet presAssocID="{022366C2-9F52-42D0-91E0-1A27DDE09A57}" presName="space" presStyleCnt="0"/>
      <dgm:spPr/>
    </dgm:pt>
    <dgm:pt modelId="{D0D7D048-CF3D-4BF2-A782-C13CCC61C852}" type="pres">
      <dgm:prSet presAssocID="{64EE2987-3144-40D8-A256-1C48EC5F9A94}" presName="composite" presStyleCnt="0"/>
      <dgm:spPr/>
    </dgm:pt>
    <dgm:pt modelId="{14916535-8AF3-4067-A82A-7518DC921B63}" type="pres">
      <dgm:prSet presAssocID="{64EE2987-3144-40D8-A256-1C48EC5F9A94}" presName="LShape" presStyleLbl="alignNode1" presStyleIdx="4" presStyleCnt="5"/>
      <dgm:spPr/>
    </dgm:pt>
    <dgm:pt modelId="{F15D8AB4-6F98-412F-9032-0EA7FD346A6D}" type="pres">
      <dgm:prSet presAssocID="{64EE2987-3144-40D8-A256-1C48EC5F9A9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11CFD03-9A3A-41E0-A408-4C601C4E4E9B}" type="presOf" srcId="{64EE2987-3144-40D8-A256-1C48EC5F9A94}" destId="{F15D8AB4-6F98-412F-9032-0EA7FD346A6D}" srcOrd="0" destOrd="0" presId="urn:microsoft.com/office/officeart/2009/3/layout/StepUpProcess"/>
    <dgm:cxn modelId="{2F570214-1AFC-412F-A0B4-CB8FCADCB818}" srcId="{7BE30E5C-1675-4040-8963-C8CB240BEDCA}" destId="{B417D2D6-5DC8-4386-A4B0-BC797A74733A}" srcOrd="1" destOrd="0" parTransId="{95F70C0B-CD48-4E65-AF3A-C5B9696BC656}" sibTransId="{022366C2-9F52-42D0-91E0-1A27DDE09A57}"/>
    <dgm:cxn modelId="{24EC661E-CE51-49BD-9569-A4D008B28C56}" type="presOf" srcId="{7BE30E5C-1675-4040-8963-C8CB240BEDCA}" destId="{A4218267-4F00-4A08-ADB5-1E2BFB99BA27}" srcOrd="0" destOrd="0" presId="urn:microsoft.com/office/officeart/2009/3/layout/StepUpProcess"/>
    <dgm:cxn modelId="{60B1842D-134C-4677-A022-78027EA0A6CB}" type="presOf" srcId="{B417D2D6-5DC8-4386-A4B0-BC797A74733A}" destId="{990836E0-BF22-4A11-8E17-C1EEAC454484}" srcOrd="0" destOrd="0" presId="urn:microsoft.com/office/officeart/2009/3/layout/StepUpProcess"/>
    <dgm:cxn modelId="{B1DF8C8A-357A-48A8-B937-F41BF6C10D6A}" srcId="{7BE30E5C-1675-4040-8963-C8CB240BEDCA}" destId="{94195043-8A51-438D-B6A2-ECAC264F3D7F}" srcOrd="0" destOrd="0" parTransId="{BCA736D5-49DC-4379-A7F7-9BBA25AC49BC}" sibTransId="{F4BC81DA-BBE7-4664-872A-1C396FCFE948}"/>
    <dgm:cxn modelId="{11880EB6-9E00-44F9-8694-44D0D5B2C307}" type="presOf" srcId="{94195043-8A51-438D-B6A2-ECAC264F3D7F}" destId="{45A535AB-A218-4ADD-9EB8-F3C4D084C508}" srcOrd="0" destOrd="0" presId="urn:microsoft.com/office/officeart/2009/3/layout/StepUpProcess"/>
    <dgm:cxn modelId="{578154F1-6557-43C9-9CD0-8E6A7F7CEFC0}" srcId="{7BE30E5C-1675-4040-8963-C8CB240BEDCA}" destId="{64EE2987-3144-40D8-A256-1C48EC5F9A94}" srcOrd="2" destOrd="0" parTransId="{D6CD6B6B-6301-4487-A2F5-C4C6086D0ECB}" sibTransId="{E68C4790-9596-4A1D-9C34-CD55CA6CF9AF}"/>
    <dgm:cxn modelId="{8858AAC0-AA46-4FD1-9236-08075B785EB7}" type="presParOf" srcId="{A4218267-4F00-4A08-ADB5-1E2BFB99BA27}" destId="{8159D979-9F6D-4414-9828-B903521A2726}" srcOrd="0" destOrd="0" presId="urn:microsoft.com/office/officeart/2009/3/layout/StepUpProcess"/>
    <dgm:cxn modelId="{A6558630-0F16-4CC9-A120-EF160CCCC980}" type="presParOf" srcId="{8159D979-9F6D-4414-9828-B903521A2726}" destId="{9F41FF1C-0B02-44A8-8E46-03C242B57CAE}" srcOrd="0" destOrd="0" presId="urn:microsoft.com/office/officeart/2009/3/layout/StepUpProcess"/>
    <dgm:cxn modelId="{95663A52-6B34-4441-BF05-C180A1772139}" type="presParOf" srcId="{8159D979-9F6D-4414-9828-B903521A2726}" destId="{45A535AB-A218-4ADD-9EB8-F3C4D084C508}" srcOrd="1" destOrd="0" presId="urn:microsoft.com/office/officeart/2009/3/layout/StepUpProcess"/>
    <dgm:cxn modelId="{A93B2D39-0474-4C6F-88B9-D17EEBA514B9}" type="presParOf" srcId="{8159D979-9F6D-4414-9828-B903521A2726}" destId="{05722E01-1124-490F-B8B4-551D9D917B1C}" srcOrd="2" destOrd="0" presId="urn:microsoft.com/office/officeart/2009/3/layout/StepUpProcess"/>
    <dgm:cxn modelId="{C5C84540-2CB4-42D3-B086-562481A3BBB8}" type="presParOf" srcId="{A4218267-4F00-4A08-ADB5-1E2BFB99BA27}" destId="{63973C90-D33B-4B5D-B91A-6EA257407392}" srcOrd="1" destOrd="0" presId="urn:microsoft.com/office/officeart/2009/3/layout/StepUpProcess"/>
    <dgm:cxn modelId="{ABDF9F2C-AE61-4ABF-976A-D0715822CA43}" type="presParOf" srcId="{63973C90-D33B-4B5D-B91A-6EA257407392}" destId="{BBC19BB9-CC39-4C8A-BFE5-ADB0BD4858A8}" srcOrd="0" destOrd="0" presId="urn:microsoft.com/office/officeart/2009/3/layout/StepUpProcess"/>
    <dgm:cxn modelId="{44705CCD-9B3C-4E6D-AA07-2DE718835C90}" type="presParOf" srcId="{A4218267-4F00-4A08-ADB5-1E2BFB99BA27}" destId="{31FC1F2F-F381-4C19-AD7B-B097B850EC35}" srcOrd="2" destOrd="0" presId="urn:microsoft.com/office/officeart/2009/3/layout/StepUpProcess"/>
    <dgm:cxn modelId="{470414A9-8C25-4DF2-AC1B-8C2E198EE466}" type="presParOf" srcId="{31FC1F2F-F381-4C19-AD7B-B097B850EC35}" destId="{B964A080-762B-451C-97A2-FA034EBB5D2F}" srcOrd="0" destOrd="0" presId="urn:microsoft.com/office/officeart/2009/3/layout/StepUpProcess"/>
    <dgm:cxn modelId="{3FF9112A-5003-4317-A3E5-1091C8B402C2}" type="presParOf" srcId="{31FC1F2F-F381-4C19-AD7B-B097B850EC35}" destId="{990836E0-BF22-4A11-8E17-C1EEAC454484}" srcOrd="1" destOrd="0" presId="urn:microsoft.com/office/officeart/2009/3/layout/StepUpProcess"/>
    <dgm:cxn modelId="{E623665B-DD64-45E4-9209-C75F935BEDEE}" type="presParOf" srcId="{31FC1F2F-F381-4C19-AD7B-B097B850EC35}" destId="{F34E5AFF-D151-4FEB-8309-AC9F7A3AADFF}" srcOrd="2" destOrd="0" presId="urn:microsoft.com/office/officeart/2009/3/layout/StepUpProcess"/>
    <dgm:cxn modelId="{822DCB30-901D-4FDE-B4C2-BBEDBDEDDC5D}" type="presParOf" srcId="{A4218267-4F00-4A08-ADB5-1E2BFB99BA27}" destId="{AEC4040E-28FE-43D0-8A48-41D1D439A98F}" srcOrd="3" destOrd="0" presId="urn:microsoft.com/office/officeart/2009/3/layout/StepUpProcess"/>
    <dgm:cxn modelId="{47DE355E-5AB9-40DF-9DF2-6A30FA860825}" type="presParOf" srcId="{AEC4040E-28FE-43D0-8A48-41D1D439A98F}" destId="{CE3969AE-3207-4648-96F1-81ABBD3F2831}" srcOrd="0" destOrd="0" presId="urn:microsoft.com/office/officeart/2009/3/layout/StepUpProcess"/>
    <dgm:cxn modelId="{D676438E-51DD-426A-8BED-E912839285DF}" type="presParOf" srcId="{A4218267-4F00-4A08-ADB5-1E2BFB99BA27}" destId="{D0D7D048-CF3D-4BF2-A782-C13CCC61C852}" srcOrd="4" destOrd="0" presId="urn:microsoft.com/office/officeart/2009/3/layout/StepUpProcess"/>
    <dgm:cxn modelId="{DC815654-395E-4EB5-A0EA-F6F6BD46C9D5}" type="presParOf" srcId="{D0D7D048-CF3D-4BF2-A782-C13CCC61C852}" destId="{14916535-8AF3-4067-A82A-7518DC921B63}" srcOrd="0" destOrd="0" presId="urn:microsoft.com/office/officeart/2009/3/layout/StepUpProcess"/>
    <dgm:cxn modelId="{64D2A313-06AF-474F-B20E-F4E23599536C}" type="presParOf" srcId="{D0D7D048-CF3D-4BF2-A782-C13CCC61C852}" destId="{F15D8AB4-6F98-412F-9032-0EA7FD346A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C67666-C022-4D90-A6D7-7093BBCB651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2F7AD534-1590-4B5C-8455-DE7D5B3EF66C}">
      <dgm:prSet phldrT="[Texto]" custT="1"/>
      <dgm:spPr/>
      <dgm:t>
        <a:bodyPr/>
        <a:lstStyle/>
        <a:p>
          <a:r>
            <a:rPr lang="es-PE" sz="2800" dirty="0"/>
            <a:t>Transversalidad</a:t>
          </a:r>
        </a:p>
      </dgm:t>
    </dgm:pt>
    <dgm:pt modelId="{0F7CE340-5D69-4048-814C-998A14D98D07}" type="parTrans" cxnId="{9D391681-7404-4BE6-83AC-5F9857128E4D}">
      <dgm:prSet/>
      <dgm:spPr/>
      <dgm:t>
        <a:bodyPr/>
        <a:lstStyle/>
        <a:p>
          <a:endParaRPr lang="es-PE"/>
        </a:p>
      </dgm:t>
    </dgm:pt>
    <dgm:pt modelId="{7F783DE6-47C2-46C7-BD6C-6A802352695B}" type="sibTrans" cxnId="{9D391681-7404-4BE6-83AC-5F9857128E4D}">
      <dgm:prSet/>
      <dgm:spPr/>
      <dgm:t>
        <a:bodyPr/>
        <a:lstStyle/>
        <a:p>
          <a:endParaRPr lang="es-PE"/>
        </a:p>
      </dgm:t>
    </dgm:pt>
    <dgm:pt modelId="{DA433CAF-3D8F-4C68-9348-2C75B91B5260}">
      <dgm:prSet phldrT="[Texto]" custT="1"/>
      <dgm:spPr/>
      <dgm:t>
        <a:bodyPr/>
        <a:lstStyle/>
        <a:p>
          <a:r>
            <a:rPr lang="es-PE" sz="2800" dirty="0"/>
            <a:t>Articulación</a:t>
          </a:r>
        </a:p>
      </dgm:t>
    </dgm:pt>
    <dgm:pt modelId="{31452A84-3C2C-4C50-AE17-2D25658D9AA2}" type="parTrans" cxnId="{FDAE7A5F-4738-445A-8B87-CB63EDD1B3DD}">
      <dgm:prSet/>
      <dgm:spPr/>
      <dgm:t>
        <a:bodyPr/>
        <a:lstStyle/>
        <a:p>
          <a:endParaRPr lang="es-PE"/>
        </a:p>
      </dgm:t>
    </dgm:pt>
    <dgm:pt modelId="{BB1DFBE2-31CB-4AB4-B8B6-8DD224E67DC2}" type="sibTrans" cxnId="{FDAE7A5F-4738-445A-8B87-CB63EDD1B3DD}">
      <dgm:prSet/>
      <dgm:spPr/>
      <dgm:t>
        <a:bodyPr/>
        <a:lstStyle/>
        <a:p>
          <a:endParaRPr lang="es-PE"/>
        </a:p>
      </dgm:t>
    </dgm:pt>
    <dgm:pt modelId="{BB0D5B18-567D-4458-88B8-980D471A5F0F}">
      <dgm:prSet phldrT="[Texto]" custT="1"/>
      <dgm:spPr/>
      <dgm:t>
        <a:bodyPr/>
        <a:lstStyle/>
        <a:p>
          <a:r>
            <a:rPr lang="es-PE" sz="2800" dirty="0"/>
            <a:t>Coherencia</a:t>
          </a:r>
        </a:p>
      </dgm:t>
    </dgm:pt>
    <dgm:pt modelId="{66AA5E7E-D83A-4B6B-B635-144C023A8B72}" type="parTrans" cxnId="{F5CFC387-1641-47EE-8C12-979EE678F174}">
      <dgm:prSet/>
      <dgm:spPr/>
      <dgm:t>
        <a:bodyPr/>
        <a:lstStyle/>
        <a:p>
          <a:endParaRPr lang="es-PE"/>
        </a:p>
      </dgm:t>
    </dgm:pt>
    <dgm:pt modelId="{6349B1E6-1E19-4F8A-A27B-118B0D47BCB9}" type="sibTrans" cxnId="{F5CFC387-1641-47EE-8C12-979EE678F174}">
      <dgm:prSet/>
      <dgm:spPr/>
      <dgm:t>
        <a:bodyPr/>
        <a:lstStyle/>
        <a:p>
          <a:endParaRPr lang="es-PE"/>
        </a:p>
      </dgm:t>
    </dgm:pt>
    <dgm:pt modelId="{40D65E7F-D879-4E28-88F5-FB070E981963}">
      <dgm:prSet phldrT="[Texto]" custT="1"/>
      <dgm:spPr/>
      <dgm:t>
        <a:bodyPr/>
        <a:lstStyle/>
        <a:p>
          <a:r>
            <a:rPr lang="es-PE" sz="2800" dirty="0"/>
            <a:t>Innovación</a:t>
          </a:r>
        </a:p>
      </dgm:t>
    </dgm:pt>
    <dgm:pt modelId="{9F67C1CF-3F6B-4784-AEB0-C453503A7620}" type="sibTrans" cxnId="{01A38215-29F7-4F3D-B200-678932A5C696}">
      <dgm:prSet/>
      <dgm:spPr/>
      <dgm:t>
        <a:bodyPr/>
        <a:lstStyle/>
        <a:p>
          <a:endParaRPr lang="es-PE"/>
        </a:p>
      </dgm:t>
    </dgm:pt>
    <dgm:pt modelId="{C89AC46A-EFEA-4C33-AF94-F07E33395794}" type="parTrans" cxnId="{01A38215-29F7-4F3D-B200-678932A5C696}">
      <dgm:prSet/>
      <dgm:spPr/>
      <dgm:t>
        <a:bodyPr/>
        <a:lstStyle/>
        <a:p>
          <a:endParaRPr lang="es-PE"/>
        </a:p>
      </dgm:t>
    </dgm:pt>
    <dgm:pt modelId="{23F568D2-7781-42B3-973F-6B5E897EB4BC}" type="pres">
      <dgm:prSet presAssocID="{33C67666-C022-4D90-A6D7-7093BBCB6519}" presName="diagram" presStyleCnt="0">
        <dgm:presLayoutVars>
          <dgm:dir/>
          <dgm:resizeHandles val="exact"/>
        </dgm:presLayoutVars>
      </dgm:prSet>
      <dgm:spPr/>
    </dgm:pt>
    <dgm:pt modelId="{A0DF34BB-EFA5-4E10-9993-CD7BF008AD1A}" type="pres">
      <dgm:prSet presAssocID="{2F7AD534-1590-4B5C-8455-DE7D5B3EF66C}" presName="node" presStyleLbl="node1" presStyleIdx="0" presStyleCnt="4" custScaleX="30137" custScaleY="28940" custLinFactNeighborX="-12081" custLinFactNeighborY="19776">
        <dgm:presLayoutVars>
          <dgm:bulletEnabled val="1"/>
        </dgm:presLayoutVars>
      </dgm:prSet>
      <dgm:spPr/>
    </dgm:pt>
    <dgm:pt modelId="{0EC660BA-C2FB-42CB-B9E8-A78AE532300B}" type="pres">
      <dgm:prSet presAssocID="{7F783DE6-47C2-46C7-BD6C-6A802352695B}" presName="sibTrans" presStyleCnt="0"/>
      <dgm:spPr/>
    </dgm:pt>
    <dgm:pt modelId="{9DDB4E26-D083-49A9-B808-B6F418C6CD6E}" type="pres">
      <dgm:prSet presAssocID="{40D65E7F-D879-4E28-88F5-FB070E981963}" presName="node" presStyleLbl="node1" presStyleIdx="1" presStyleCnt="4" custScaleX="23403" custScaleY="28940" custLinFactNeighborX="-18699" custLinFactNeighborY="19568">
        <dgm:presLayoutVars>
          <dgm:bulletEnabled val="1"/>
        </dgm:presLayoutVars>
      </dgm:prSet>
      <dgm:spPr/>
    </dgm:pt>
    <dgm:pt modelId="{EDB799B0-C9FE-406A-AE65-78064185769F}" type="pres">
      <dgm:prSet presAssocID="{9F67C1CF-3F6B-4784-AEB0-C453503A7620}" presName="sibTrans" presStyleCnt="0"/>
      <dgm:spPr/>
    </dgm:pt>
    <dgm:pt modelId="{DED00F29-0CA8-40F9-8CFE-6A80D04E84B6}" type="pres">
      <dgm:prSet presAssocID="{DA433CAF-3D8F-4C68-9348-2C75B91B5260}" presName="node" presStyleLbl="node1" presStyleIdx="2" presStyleCnt="4" custScaleX="23403" custScaleY="28940" custLinFactNeighborX="-23622" custLinFactNeighborY="19643">
        <dgm:presLayoutVars>
          <dgm:bulletEnabled val="1"/>
        </dgm:presLayoutVars>
      </dgm:prSet>
      <dgm:spPr/>
    </dgm:pt>
    <dgm:pt modelId="{91F2CF32-9A9E-47F9-8AD1-0E26913FD26E}" type="pres">
      <dgm:prSet presAssocID="{BB1DFBE2-31CB-4AB4-B8B6-8DD224E67DC2}" presName="sibTrans" presStyleCnt="0"/>
      <dgm:spPr/>
    </dgm:pt>
    <dgm:pt modelId="{7B202606-7E79-480A-9F96-78F45E548CA5}" type="pres">
      <dgm:prSet presAssocID="{BB0D5B18-567D-4458-88B8-980D471A5F0F}" presName="node" presStyleLbl="node1" presStyleIdx="3" presStyleCnt="4" custScaleX="23403" custScaleY="28940" custLinFactNeighborX="40862" custLinFactNeighborY="-26484">
        <dgm:presLayoutVars>
          <dgm:bulletEnabled val="1"/>
        </dgm:presLayoutVars>
      </dgm:prSet>
      <dgm:spPr/>
    </dgm:pt>
  </dgm:ptLst>
  <dgm:cxnLst>
    <dgm:cxn modelId="{2517DB0A-F1CB-4130-9C5C-A8999C7C3323}" type="presOf" srcId="{2F7AD534-1590-4B5C-8455-DE7D5B3EF66C}" destId="{A0DF34BB-EFA5-4E10-9993-CD7BF008AD1A}" srcOrd="0" destOrd="0" presId="urn:microsoft.com/office/officeart/2005/8/layout/default"/>
    <dgm:cxn modelId="{01A38215-29F7-4F3D-B200-678932A5C696}" srcId="{33C67666-C022-4D90-A6D7-7093BBCB6519}" destId="{40D65E7F-D879-4E28-88F5-FB070E981963}" srcOrd="1" destOrd="0" parTransId="{C89AC46A-EFEA-4C33-AF94-F07E33395794}" sibTransId="{9F67C1CF-3F6B-4784-AEB0-C453503A7620}"/>
    <dgm:cxn modelId="{FDAE7A5F-4738-445A-8B87-CB63EDD1B3DD}" srcId="{33C67666-C022-4D90-A6D7-7093BBCB6519}" destId="{DA433CAF-3D8F-4C68-9348-2C75B91B5260}" srcOrd="2" destOrd="0" parTransId="{31452A84-3C2C-4C50-AE17-2D25658D9AA2}" sibTransId="{BB1DFBE2-31CB-4AB4-B8B6-8DD224E67DC2}"/>
    <dgm:cxn modelId="{51EA516B-5049-4D52-8062-DE1E62927CE2}" type="presOf" srcId="{BB0D5B18-567D-4458-88B8-980D471A5F0F}" destId="{7B202606-7E79-480A-9F96-78F45E548CA5}" srcOrd="0" destOrd="0" presId="urn:microsoft.com/office/officeart/2005/8/layout/default"/>
    <dgm:cxn modelId="{65348B71-4E9F-4827-8FBD-BA0E238DB5E0}" type="presOf" srcId="{DA433CAF-3D8F-4C68-9348-2C75B91B5260}" destId="{DED00F29-0CA8-40F9-8CFE-6A80D04E84B6}" srcOrd="0" destOrd="0" presId="urn:microsoft.com/office/officeart/2005/8/layout/default"/>
    <dgm:cxn modelId="{7749D680-8306-42A1-8E98-595A9120E939}" type="presOf" srcId="{40D65E7F-D879-4E28-88F5-FB070E981963}" destId="{9DDB4E26-D083-49A9-B808-B6F418C6CD6E}" srcOrd="0" destOrd="0" presId="urn:microsoft.com/office/officeart/2005/8/layout/default"/>
    <dgm:cxn modelId="{9D391681-7404-4BE6-83AC-5F9857128E4D}" srcId="{33C67666-C022-4D90-A6D7-7093BBCB6519}" destId="{2F7AD534-1590-4B5C-8455-DE7D5B3EF66C}" srcOrd="0" destOrd="0" parTransId="{0F7CE340-5D69-4048-814C-998A14D98D07}" sibTransId="{7F783DE6-47C2-46C7-BD6C-6A802352695B}"/>
    <dgm:cxn modelId="{F5CFC387-1641-47EE-8C12-979EE678F174}" srcId="{33C67666-C022-4D90-A6D7-7093BBCB6519}" destId="{BB0D5B18-567D-4458-88B8-980D471A5F0F}" srcOrd="3" destOrd="0" parTransId="{66AA5E7E-D83A-4B6B-B635-144C023A8B72}" sibTransId="{6349B1E6-1E19-4F8A-A27B-118B0D47BCB9}"/>
    <dgm:cxn modelId="{EF79B08E-8086-471B-B15A-296B138758D5}" type="presOf" srcId="{33C67666-C022-4D90-A6D7-7093BBCB6519}" destId="{23F568D2-7781-42B3-973F-6B5E897EB4BC}" srcOrd="0" destOrd="0" presId="urn:microsoft.com/office/officeart/2005/8/layout/default"/>
    <dgm:cxn modelId="{A6A2B6CD-2329-43C0-AE92-6DC716A8C151}" type="presParOf" srcId="{23F568D2-7781-42B3-973F-6B5E897EB4BC}" destId="{A0DF34BB-EFA5-4E10-9993-CD7BF008AD1A}" srcOrd="0" destOrd="0" presId="urn:microsoft.com/office/officeart/2005/8/layout/default"/>
    <dgm:cxn modelId="{F6C863A0-7C96-4F7F-937A-23FDA6617A9A}" type="presParOf" srcId="{23F568D2-7781-42B3-973F-6B5E897EB4BC}" destId="{0EC660BA-C2FB-42CB-B9E8-A78AE532300B}" srcOrd="1" destOrd="0" presId="urn:microsoft.com/office/officeart/2005/8/layout/default"/>
    <dgm:cxn modelId="{F5C15EF0-BB4A-4066-B8B0-FCD45EFF3DB2}" type="presParOf" srcId="{23F568D2-7781-42B3-973F-6B5E897EB4BC}" destId="{9DDB4E26-D083-49A9-B808-B6F418C6CD6E}" srcOrd="2" destOrd="0" presId="urn:microsoft.com/office/officeart/2005/8/layout/default"/>
    <dgm:cxn modelId="{0C1ACC57-F6DA-4A8F-AE7A-4DCFA02EB609}" type="presParOf" srcId="{23F568D2-7781-42B3-973F-6B5E897EB4BC}" destId="{EDB799B0-C9FE-406A-AE65-78064185769F}" srcOrd="3" destOrd="0" presId="urn:microsoft.com/office/officeart/2005/8/layout/default"/>
    <dgm:cxn modelId="{0DAA115C-B81B-46B9-B38C-E9CB31BE882B}" type="presParOf" srcId="{23F568D2-7781-42B3-973F-6B5E897EB4BC}" destId="{DED00F29-0CA8-40F9-8CFE-6A80D04E84B6}" srcOrd="4" destOrd="0" presId="urn:microsoft.com/office/officeart/2005/8/layout/default"/>
    <dgm:cxn modelId="{834F7C79-844B-45AB-A220-77B3F618C497}" type="presParOf" srcId="{23F568D2-7781-42B3-973F-6B5E897EB4BC}" destId="{91F2CF32-9A9E-47F9-8AD1-0E26913FD26E}" srcOrd="5" destOrd="0" presId="urn:microsoft.com/office/officeart/2005/8/layout/default"/>
    <dgm:cxn modelId="{7CC542E8-CED3-40BD-9B3F-D1F93DA5FBE7}" type="presParOf" srcId="{23F568D2-7781-42B3-973F-6B5E897EB4BC}" destId="{7B202606-7E79-480A-9F96-78F45E548C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E1187-A4D7-4410-9D97-18276C75CBFD}">
      <dsp:nvSpPr>
        <dsp:cNvPr id="0" name=""/>
        <dsp:cNvSpPr/>
      </dsp:nvSpPr>
      <dsp:spPr>
        <a:xfrm>
          <a:off x="8637" y="1108867"/>
          <a:ext cx="2581744" cy="1549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" panose="020B0604020202020204" pitchFamily="34" charset="0"/>
              <a:cs typeface="Arial" panose="020B0604020202020204" pitchFamily="34" charset="0"/>
            </a:rPr>
            <a:t>Reportar</a:t>
          </a:r>
        </a:p>
      </dsp:txBody>
      <dsp:txXfrm>
        <a:off x="54007" y="1154237"/>
        <a:ext cx="2491004" cy="1458306"/>
      </dsp:txXfrm>
    </dsp:sp>
    <dsp:sp modelId="{43C38822-D91B-4CAF-B920-92118CDC9C7F}">
      <dsp:nvSpPr>
        <dsp:cNvPr id="0" name=""/>
        <dsp:cNvSpPr/>
      </dsp:nvSpPr>
      <dsp:spPr>
        <a:xfrm>
          <a:off x="2848556" y="1563254"/>
          <a:ext cx="547329" cy="640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8556" y="1691308"/>
        <a:ext cx="383130" cy="384164"/>
      </dsp:txXfrm>
    </dsp:sp>
    <dsp:sp modelId="{1F664663-E389-4528-8D8F-69F89F6889D9}">
      <dsp:nvSpPr>
        <dsp:cNvPr id="0" name=""/>
        <dsp:cNvSpPr/>
      </dsp:nvSpPr>
      <dsp:spPr>
        <a:xfrm>
          <a:off x="3623080" y="1108867"/>
          <a:ext cx="2581744" cy="154904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" panose="020B0604020202020204" pitchFamily="34" charset="0"/>
              <a:cs typeface="Arial" panose="020B0604020202020204" pitchFamily="34" charset="0"/>
            </a:rPr>
            <a:t>Evaluar</a:t>
          </a:r>
        </a:p>
      </dsp:txBody>
      <dsp:txXfrm>
        <a:off x="3668450" y="1154237"/>
        <a:ext cx="2491004" cy="1458306"/>
      </dsp:txXfrm>
    </dsp:sp>
    <dsp:sp modelId="{AA92F23A-69CD-4610-BB9E-87CA012F2ECC}">
      <dsp:nvSpPr>
        <dsp:cNvPr id="0" name=""/>
        <dsp:cNvSpPr/>
      </dsp:nvSpPr>
      <dsp:spPr>
        <a:xfrm>
          <a:off x="6462999" y="1563254"/>
          <a:ext cx="547329" cy="640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2999" y="1691308"/>
        <a:ext cx="383130" cy="384164"/>
      </dsp:txXfrm>
    </dsp:sp>
    <dsp:sp modelId="{D10BE1A5-8A13-4213-BB5B-CFDA546EADAE}">
      <dsp:nvSpPr>
        <dsp:cNvPr id="0" name=""/>
        <dsp:cNvSpPr/>
      </dsp:nvSpPr>
      <dsp:spPr>
        <a:xfrm>
          <a:off x="7237522" y="1108867"/>
          <a:ext cx="2581744" cy="154904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" panose="020B0604020202020204" pitchFamily="34" charset="0"/>
              <a:cs typeface="Arial" panose="020B0604020202020204" pitchFamily="34" charset="0"/>
            </a:rPr>
            <a:t>Reconocer</a:t>
          </a:r>
        </a:p>
      </dsp:txBody>
      <dsp:txXfrm>
        <a:off x="7282892" y="1154237"/>
        <a:ext cx="2491004" cy="1458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34BB-EFA5-4E10-9993-CD7BF008AD1A}">
      <dsp:nvSpPr>
        <dsp:cNvPr id="0" name=""/>
        <dsp:cNvSpPr/>
      </dsp:nvSpPr>
      <dsp:spPr>
        <a:xfrm>
          <a:off x="99630" y="2920572"/>
          <a:ext cx="2302863" cy="17086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IIEE</a:t>
          </a:r>
        </a:p>
      </dsp:txBody>
      <dsp:txXfrm>
        <a:off x="99630" y="2920572"/>
        <a:ext cx="2302863" cy="1708623"/>
      </dsp:txXfrm>
    </dsp:sp>
    <dsp:sp modelId="{9DDB4E26-D083-49A9-B808-B6F418C6CD6E}">
      <dsp:nvSpPr>
        <dsp:cNvPr id="0" name=""/>
        <dsp:cNvSpPr/>
      </dsp:nvSpPr>
      <dsp:spPr>
        <a:xfrm>
          <a:off x="2501386" y="1791368"/>
          <a:ext cx="2302863" cy="1708623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UGEL</a:t>
          </a:r>
        </a:p>
      </dsp:txBody>
      <dsp:txXfrm>
        <a:off x="2501386" y="1791368"/>
        <a:ext cx="2302863" cy="1708623"/>
      </dsp:txXfrm>
    </dsp:sp>
    <dsp:sp modelId="{DED00F29-0CA8-40F9-8CFE-6A80D04E84B6}">
      <dsp:nvSpPr>
        <dsp:cNvPr id="0" name=""/>
        <dsp:cNvSpPr/>
      </dsp:nvSpPr>
      <dsp:spPr>
        <a:xfrm>
          <a:off x="4916819" y="836039"/>
          <a:ext cx="2302863" cy="1708623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DRE</a:t>
          </a:r>
        </a:p>
      </dsp:txBody>
      <dsp:txXfrm>
        <a:off x="4916819" y="836039"/>
        <a:ext cx="2302863" cy="1708623"/>
      </dsp:txXfrm>
    </dsp:sp>
    <dsp:sp modelId="{7B202606-7E79-480A-9F96-78F45E548CA5}">
      <dsp:nvSpPr>
        <dsp:cNvPr id="0" name=""/>
        <dsp:cNvSpPr/>
      </dsp:nvSpPr>
      <dsp:spPr>
        <a:xfrm>
          <a:off x="7332450" y="10"/>
          <a:ext cx="2302863" cy="170862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MINEDU</a:t>
          </a:r>
        </a:p>
      </dsp:txBody>
      <dsp:txXfrm>
        <a:off x="7332450" y="10"/>
        <a:ext cx="2302863" cy="1708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4E8D-AE61-4DD1-8BE0-95E0AA0B2061}">
      <dsp:nvSpPr>
        <dsp:cNvPr id="0" name=""/>
        <dsp:cNvSpPr/>
      </dsp:nvSpPr>
      <dsp:spPr>
        <a:xfrm>
          <a:off x="4810" y="788363"/>
          <a:ext cx="2103346" cy="12620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IIEE</a:t>
          </a:r>
        </a:p>
      </dsp:txBody>
      <dsp:txXfrm>
        <a:off x="41773" y="825326"/>
        <a:ext cx="2029420" cy="1188081"/>
      </dsp:txXfrm>
    </dsp:sp>
    <dsp:sp modelId="{12C75191-4B18-4177-9F12-52A00EB05139}">
      <dsp:nvSpPr>
        <dsp:cNvPr id="0" name=""/>
        <dsp:cNvSpPr/>
      </dsp:nvSpPr>
      <dsp:spPr>
        <a:xfrm>
          <a:off x="2318491" y="1158552"/>
          <a:ext cx="445909" cy="521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2318491" y="1262878"/>
        <a:ext cx="312136" cy="312977"/>
      </dsp:txXfrm>
    </dsp:sp>
    <dsp:sp modelId="{711E75CA-D4F3-4B06-9B0E-2FE91DB43DA6}">
      <dsp:nvSpPr>
        <dsp:cNvPr id="0" name=""/>
        <dsp:cNvSpPr/>
      </dsp:nvSpPr>
      <dsp:spPr>
        <a:xfrm>
          <a:off x="2949495" y="788363"/>
          <a:ext cx="2103346" cy="1262007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UGEL</a:t>
          </a:r>
        </a:p>
      </dsp:txBody>
      <dsp:txXfrm>
        <a:off x="2986458" y="825326"/>
        <a:ext cx="2029420" cy="1188081"/>
      </dsp:txXfrm>
    </dsp:sp>
    <dsp:sp modelId="{E0CB3D67-6C0D-4F3D-8E09-6C9A1D66FDAE}">
      <dsp:nvSpPr>
        <dsp:cNvPr id="0" name=""/>
        <dsp:cNvSpPr/>
      </dsp:nvSpPr>
      <dsp:spPr>
        <a:xfrm>
          <a:off x="5263175" y="1158552"/>
          <a:ext cx="445909" cy="521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5263175" y="1262878"/>
        <a:ext cx="312136" cy="312977"/>
      </dsp:txXfrm>
    </dsp:sp>
    <dsp:sp modelId="{DD45BD26-8744-4ECF-8B9C-030A0DBEEC05}">
      <dsp:nvSpPr>
        <dsp:cNvPr id="0" name=""/>
        <dsp:cNvSpPr/>
      </dsp:nvSpPr>
      <dsp:spPr>
        <a:xfrm>
          <a:off x="5894179" y="788363"/>
          <a:ext cx="2103346" cy="1262007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DRE</a:t>
          </a:r>
        </a:p>
      </dsp:txBody>
      <dsp:txXfrm>
        <a:off x="5931142" y="825326"/>
        <a:ext cx="2029420" cy="1188081"/>
      </dsp:txXfrm>
    </dsp:sp>
    <dsp:sp modelId="{5516CEA9-C316-44B8-9F54-7EA20B18FC52}">
      <dsp:nvSpPr>
        <dsp:cNvPr id="0" name=""/>
        <dsp:cNvSpPr/>
      </dsp:nvSpPr>
      <dsp:spPr>
        <a:xfrm>
          <a:off x="8207860" y="1158552"/>
          <a:ext cx="445909" cy="521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8207860" y="1262878"/>
        <a:ext cx="312136" cy="312977"/>
      </dsp:txXfrm>
    </dsp:sp>
    <dsp:sp modelId="{BD5C9185-27C6-46E8-A609-428F30846559}">
      <dsp:nvSpPr>
        <dsp:cNvPr id="0" name=""/>
        <dsp:cNvSpPr/>
      </dsp:nvSpPr>
      <dsp:spPr>
        <a:xfrm>
          <a:off x="8838864" y="788363"/>
          <a:ext cx="2103346" cy="126200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MINEDU</a:t>
          </a:r>
        </a:p>
      </dsp:txBody>
      <dsp:txXfrm>
        <a:off x="8875827" y="825326"/>
        <a:ext cx="2029420" cy="1188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CCA32-708E-47D7-9F89-A4D75D59F1AA}">
      <dsp:nvSpPr>
        <dsp:cNvPr id="0" name=""/>
        <dsp:cNvSpPr/>
      </dsp:nvSpPr>
      <dsp:spPr>
        <a:xfrm>
          <a:off x="849" y="1119757"/>
          <a:ext cx="1504215" cy="1240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Remite consolidado a EEA DRE</a:t>
          </a:r>
        </a:p>
      </dsp:txBody>
      <dsp:txXfrm>
        <a:off x="29400" y="1148308"/>
        <a:ext cx="1447113" cy="917704"/>
      </dsp:txXfrm>
    </dsp:sp>
    <dsp:sp modelId="{42D811FE-6FE8-4652-B639-48C4D00EC546}">
      <dsp:nvSpPr>
        <dsp:cNvPr id="0" name=""/>
        <dsp:cNvSpPr/>
      </dsp:nvSpPr>
      <dsp:spPr>
        <a:xfrm>
          <a:off x="838956" y="1389300"/>
          <a:ext cx="1697198" cy="1697198"/>
        </a:xfrm>
        <a:prstGeom prst="leftCircularArrow">
          <a:avLst>
            <a:gd name="adj1" fmla="val 3379"/>
            <a:gd name="adj2" fmla="val 417997"/>
            <a:gd name="adj3" fmla="val 2193507"/>
            <a:gd name="adj4" fmla="val 9024489"/>
            <a:gd name="adj5" fmla="val 39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8C768-4A61-4A50-90D0-87B3CDBE3A87}">
      <dsp:nvSpPr>
        <dsp:cNvPr id="0" name=""/>
        <dsp:cNvSpPr/>
      </dsp:nvSpPr>
      <dsp:spPr>
        <a:xfrm>
          <a:off x="335120" y="2094564"/>
          <a:ext cx="1337080" cy="531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MINEDU</a:t>
          </a:r>
        </a:p>
      </dsp:txBody>
      <dsp:txXfrm>
        <a:off x="350693" y="2110137"/>
        <a:ext cx="1305934" cy="500566"/>
      </dsp:txXfrm>
    </dsp:sp>
    <dsp:sp modelId="{A27EA7F4-0C6D-42BE-8A89-9B11E0734183}">
      <dsp:nvSpPr>
        <dsp:cNvPr id="0" name=""/>
        <dsp:cNvSpPr/>
      </dsp:nvSpPr>
      <dsp:spPr>
        <a:xfrm>
          <a:off x="1945256" y="1119757"/>
          <a:ext cx="1504215" cy="1240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Comparte consolidado con UGEL </a:t>
          </a:r>
        </a:p>
      </dsp:txBody>
      <dsp:txXfrm>
        <a:off x="1973807" y="1414165"/>
        <a:ext cx="1447113" cy="917704"/>
      </dsp:txXfrm>
    </dsp:sp>
    <dsp:sp modelId="{44DA70A8-1602-43EA-9F3E-A7FAD30F93A7}">
      <dsp:nvSpPr>
        <dsp:cNvPr id="0" name=""/>
        <dsp:cNvSpPr/>
      </dsp:nvSpPr>
      <dsp:spPr>
        <a:xfrm>
          <a:off x="2770827" y="345034"/>
          <a:ext cx="1889403" cy="1889403"/>
        </a:xfrm>
        <a:prstGeom prst="circularArrow">
          <a:avLst>
            <a:gd name="adj1" fmla="val 3035"/>
            <a:gd name="adj2" fmla="val 372434"/>
            <a:gd name="adj3" fmla="val 19452055"/>
            <a:gd name="adj4" fmla="val 12575511"/>
            <a:gd name="adj5" fmla="val 3541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0CC16-20CC-4F93-84C2-D71F7BDE703F}">
      <dsp:nvSpPr>
        <dsp:cNvPr id="0" name=""/>
        <dsp:cNvSpPr/>
      </dsp:nvSpPr>
      <dsp:spPr>
        <a:xfrm>
          <a:off x="2279526" y="853901"/>
          <a:ext cx="1337080" cy="531712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DRE</a:t>
          </a:r>
        </a:p>
      </dsp:txBody>
      <dsp:txXfrm>
        <a:off x="2295099" y="869474"/>
        <a:ext cx="1305934" cy="500566"/>
      </dsp:txXfrm>
    </dsp:sp>
    <dsp:sp modelId="{D77566E3-CACD-48B8-B01E-EDA7CC0482BB}">
      <dsp:nvSpPr>
        <dsp:cNvPr id="0" name=""/>
        <dsp:cNvSpPr/>
      </dsp:nvSpPr>
      <dsp:spPr>
        <a:xfrm>
          <a:off x="3889662" y="1119757"/>
          <a:ext cx="1504215" cy="1240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Difunde consolidado </a:t>
          </a:r>
        </a:p>
      </dsp:txBody>
      <dsp:txXfrm>
        <a:off x="3918213" y="1148308"/>
        <a:ext cx="1447113" cy="917704"/>
      </dsp:txXfrm>
    </dsp:sp>
    <dsp:sp modelId="{6DDD815C-2889-4E7C-86A0-28FCC4822970}">
      <dsp:nvSpPr>
        <dsp:cNvPr id="0" name=""/>
        <dsp:cNvSpPr/>
      </dsp:nvSpPr>
      <dsp:spPr>
        <a:xfrm>
          <a:off x="4727768" y="1389300"/>
          <a:ext cx="1697198" cy="1697198"/>
        </a:xfrm>
        <a:prstGeom prst="leftCircularArrow">
          <a:avLst>
            <a:gd name="adj1" fmla="val 3379"/>
            <a:gd name="adj2" fmla="val 417997"/>
            <a:gd name="adj3" fmla="val 2193507"/>
            <a:gd name="adj4" fmla="val 9024489"/>
            <a:gd name="adj5" fmla="val 394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C41C5-C687-40DE-8A70-11865D40DD8D}">
      <dsp:nvSpPr>
        <dsp:cNvPr id="0" name=""/>
        <dsp:cNvSpPr/>
      </dsp:nvSpPr>
      <dsp:spPr>
        <a:xfrm>
          <a:off x="4223932" y="2094564"/>
          <a:ext cx="1337080" cy="531712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UGEL</a:t>
          </a:r>
        </a:p>
      </dsp:txBody>
      <dsp:txXfrm>
        <a:off x="4239505" y="2110137"/>
        <a:ext cx="1305934" cy="500566"/>
      </dsp:txXfrm>
    </dsp:sp>
    <dsp:sp modelId="{AEFC17F0-EC58-4BAD-B69E-F39C22DC0F4F}">
      <dsp:nvSpPr>
        <dsp:cNvPr id="0" name=""/>
        <dsp:cNvSpPr/>
      </dsp:nvSpPr>
      <dsp:spPr>
        <a:xfrm>
          <a:off x="5834068" y="1119757"/>
          <a:ext cx="1504215" cy="1240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Conoce nivel de logro alcanzado </a:t>
          </a:r>
        </a:p>
      </dsp:txBody>
      <dsp:txXfrm>
        <a:off x="5862619" y="1414165"/>
        <a:ext cx="1447113" cy="917704"/>
      </dsp:txXfrm>
    </dsp:sp>
    <dsp:sp modelId="{C1C11457-8D92-4DA9-9133-DD4B31EED7F8}">
      <dsp:nvSpPr>
        <dsp:cNvPr id="0" name=""/>
        <dsp:cNvSpPr/>
      </dsp:nvSpPr>
      <dsp:spPr>
        <a:xfrm>
          <a:off x="6168338" y="853901"/>
          <a:ext cx="1337080" cy="5317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/>
            <a:t>IE</a:t>
          </a:r>
        </a:p>
      </dsp:txBody>
      <dsp:txXfrm>
        <a:off x="6183911" y="869474"/>
        <a:ext cx="1305934" cy="500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1FF1C-0B02-44A8-8E46-03C242B57CAE}">
      <dsp:nvSpPr>
        <dsp:cNvPr id="0" name=""/>
        <dsp:cNvSpPr/>
      </dsp:nvSpPr>
      <dsp:spPr>
        <a:xfrm rot="5400000">
          <a:off x="753207" y="465662"/>
          <a:ext cx="803520" cy="13370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5AB-A218-4ADD-9EB8-F3C4D084C508}">
      <dsp:nvSpPr>
        <dsp:cNvPr id="0" name=""/>
        <dsp:cNvSpPr/>
      </dsp:nvSpPr>
      <dsp:spPr>
        <a:xfrm>
          <a:off x="619080" y="865149"/>
          <a:ext cx="1207086" cy="105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300" kern="1200" dirty="0"/>
            <a:t>UGEL</a:t>
          </a:r>
        </a:p>
      </dsp:txBody>
      <dsp:txXfrm>
        <a:off x="619080" y="865149"/>
        <a:ext cx="1207086" cy="1058082"/>
      </dsp:txXfrm>
    </dsp:sp>
    <dsp:sp modelId="{05722E01-1124-490F-B8B4-551D9D917B1C}">
      <dsp:nvSpPr>
        <dsp:cNvPr id="0" name=""/>
        <dsp:cNvSpPr/>
      </dsp:nvSpPr>
      <dsp:spPr>
        <a:xfrm>
          <a:off x="1598415" y="367228"/>
          <a:ext cx="227752" cy="2277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64A080-762B-451C-97A2-FA034EBB5D2F}">
      <dsp:nvSpPr>
        <dsp:cNvPr id="0" name=""/>
        <dsp:cNvSpPr/>
      </dsp:nvSpPr>
      <dsp:spPr>
        <a:xfrm rot="5400000">
          <a:off x="2230918" y="100002"/>
          <a:ext cx="803520" cy="13370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0836E0-BF22-4A11-8E17-C1EEAC454484}">
      <dsp:nvSpPr>
        <dsp:cNvPr id="0" name=""/>
        <dsp:cNvSpPr/>
      </dsp:nvSpPr>
      <dsp:spPr>
        <a:xfrm>
          <a:off x="2096790" y="499488"/>
          <a:ext cx="1207086" cy="105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300" kern="1200" dirty="0"/>
            <a:t>DRE</a:t>
          </a:r>
        </a:p>
      </dsp:txBody>
      <dsp:txXfrm>
        <a:off x="2096790" y="499488"/>
        <a:ext cx="1207086" cy="1058082"/>
      </dsp:txXfrm>
    </dsp:sp>
    <dsp:sp modelId="{F34E5AFF-D151-4FEB-8309-AC9F7A3AADFF}">
      <dsp:nvSpPr>
        <dsp:cNvPr id="0" name=""/>
        <dsp:cNvSpPr/>
      </dsp:nvSpPr>
      <dsp:spPr>
        <a:xfrm>
          <a:off x="3076125" y="1567"/>
          <a:ext cx="227752" cy="2277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916535-8AF3-4067-A82A-7518DC921B63}">
      <dsp:nvSpPr>
        <dsp:cNvPr id="0" name=""/>
        <dsp:cNvSpPr/>
      </dsp:nvSpPr>
      <dsp:spPr>
        <a:xfrm rot="5400000">
          <a:off x="3708628" y="-265658"/>
          <a:ext cx="803520" cy="133703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5D8AB4-6F98-412F-9032-0EA7FD346A6D}">
      <dsp:nvSpPr>
        <dsp:cNvPr id="0" name=""/>
        <dsp:cNvSpPr/>
      </dsp:nvSpPr>
      <dsp:spPr>
        <a:xfrm>
          <a:off x="3574500" y="133827"/>
          <a:ext cx="1207086" cy="105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300" kern="1200" dirty="0"/>
            <a:t>MINEDU</a:t>
          </a:r>
        </a:p>
      </dsp:txBody>
      <dsp:txXfrm>
        <a:off x="3574500" y="133827"/>
        <a:ext cx="1207086" cy="1058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34BB-EFA5-4E10-9993-CD7BF008AD1A}">
      <dsp:nvSpPr>
        <dsp:cNvPr id="0" name=""/>
        <dsp:cNvSpPr/>
      </dsp:nvSpPr>
      <dsp:spPr>
        <a:xfrm>
          <a:off x="28404" y="1030281"/>
          <a:ext cx="2614558" cy="15064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Transversalidad</a:t>
          </a:r>
        </a:p>
      </dsp:txBody>
      <dsp:txXfrm>
        <a:off x="28404" y="1030281"/>
        <a:ext cx="2614558" cy="1506427"/>
      </dsp:txXfrm>
    </dsp:sp>
    <dsp:sp modelId="{9DDB4E26-D083-49A9-B808-B6F418C6CD6E}">
      <dsp:nvSpPr>
        <dsp:cNvPr id="0" name=""/>
        <dsp:cNvSpPr/>
      </dsp:nvSpPr>
      <dsp:spPr>
        <a:xfrm>
          <a:off x="2936371" y="1019454"/>
          <a:ext cx="2030345" cy="1506427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Innovación</a:t>
          </a:r>
        </a:p>
      </dsp:txBody>
      <dsp:txXfrm>
        <a:off x="2936371" y="1019454"/>
        <a:ext cx="2030345" cy="1506427"/>
      </dsp:txXfrm>
    </dsp:sp>
    <dsp:sp modelId="{DED00F29-0CA8-40F9-8CFE-6A80D04E84B6}">
      <dsp:nvSpPr>
        <dsp:cNvPr id="0" name=""/>
        <dsp:cNvSpPr/>
      </dsp:nvSpPr>
      <dsp:spPr>
        <a:xfrm>
          <a:off x="5407175" y="1023358"/>
          <a:ext cx="2030345" cy="1506427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Articulación</a:t>
          </a:r>
        </a:p>
      </dsp:txBody>
      <dsp:txXfrm>
        <a:off x="5407175" y="1023358"/>
        <a:ext cx="2030345" cy="1506427"/>
      </dsp:txXfrm>
    </dsp:sp>
    <dsp:sp modelId="{7B202606-7E79-480A-9F96-78F45E548CA5}">
      <dsp:nvSpPr>
        <dsp:cNvPr id="0" name=""/>
        <dsp:cNvSpPr/>
      </dsp:nvSpPr>
      <dsp:spPr>
        <a:xfrm>
          <a:off x="7811525" y="996273"/>
          <a:ext cx="2030345" cy="150642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Coherencia</a:t>
          </a:r>
        </a:p>
      </dsp:txBody>
      <dsp:txXfrm>
        <a:off x="7811525" y="996273"/>
        <a:ext cx="2030345" cy="1506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13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136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7F4E6E2-BC15-4BEC-8B1D-873ED06C9A76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813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813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7D8EFCF-5E77-4715-B124-4E754A4BFA5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79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EFCF-5E77-4715-B124-4E754A4BFA50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232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EFCF-5E77-4715-B124-4E754A4BFA50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300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19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68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136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618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" y="151959"/>
            <a:ext cx="10515600" cy="42469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90" y="82964"/>
            <a:ext cx="2415499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65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71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20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16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8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29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544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281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BF95-EC4A-43D8-A5A1-2C93059AE22D}" type="datetimeFigureOut">
              <a:rPr lang="es-PE" smtClean="0"/>
              <a:t>19/11/2018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4F39-6397-4D5F-9FAC-F6A40D8ED4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91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oramos@minedu.gob.pe" TargetMode="External"/><Relationship Id="rId2" Type="http://schemas.openxmlformats.org/officeDocument/2006/relationships/hyperlink" Target="mailto:aventura@minedu.gob.pe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arolinafzevallos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2123991"/>
            <a:ext cx="987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1B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ORIENTACIONES PARA EL REPORTE Y EVALUACIÓN DE LOGROS AMBIENTALES DE LAS INSTITUCIONES EDUCATIVAS DE EDUCACIÓN BÁSICA PARA EL AÑO 2018</a:t>
            </a:r>
            <a:endParaRPr lang="es-PE" sz="2400" b="1" dirty="0">
              <a:solidFill>
                <a:srgbClr val="31B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4255220"/>
            <a:ext cx="3258114" cy="709725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06778" y="5352439"/>
            <a:ext cx="9089696" cy="2656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91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8308844"/>
              </p:ext>
            </p:extLst>
          </p:nvPr>
        </p:nvGraphicFramePr>
        <p:xfrm>
          <a:off x="2402007" y="2224584"/>
          <a:ext cx="7506269" cy="348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2093111" y="1544240"/>
            <a:ext cx="848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¿Cómo conocemos los puntajes obtenidos por las IIEE?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13049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Reporte de las IIEE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386685" y="880493"/>
            <a:ext cx="11268502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marR="281940" lvl="1" indent="-342900" algn="just">
              <a:lnSpc>
                <a:spcPct val="115000"/>
              </a:lnSpc>
              <a:buFontTx/>
              <a:buAutoNum type="arabicPeriod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pPr marL="204470" marR="281940" lvl="1" algn="just">
              <a:lnSpc>
                <a:spcPct val="115000"/>
              </a:lnSpc>
            </a:pP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pPr marL="204470" marR="281940" lvl="1" algn="just">
              <a:lnSpc>
                <a:spcPct val="115000"/>
              </a:lnSpc>
            </a:pP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pPr marL="204470" marR="281940" algn="just">
              <a:lnSpc>
                <a:spcPct val="115000"/>
              </a:lnSpc>
              <a:spcAft>
                <a:spcPts val="0"/>
              </a:spcAft>
            </a:pP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18262" y="1554395"/>
            <a:ext cx="7683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¿Cómo se realizará la evaluación en el 2018?</a:t>
            </a:r>
            <a:endParaRPr lang="es-PE" sz="2400" dirty="0"/>
          </a:p>
        </p:txBody>
      </p:sp>
      <p:sp>
        <p:nvSpPr>
          <p:cNvPr id="7" name="Rectángulo 6"/>
          <p:cNvSpPr/>
          <p:nvPr/>
        </p:nvSpPr>
        <p:spPr>
          <a:xfrm>
            <a:off x="3311855" y="2902200"/>
            <a:ext cx="7012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ea typeface="Arial" panose="020B0604020202020204" pitchFamily="34" charset="0"/>
              </a:rPr>
              <a:t>Comisión de Evaluación de Logros Ambientales</a:t>
            </a:r>
            <a:endParaRPr lang="es-PE" sz="2400" dirty="0">
              <a:solidFill>
                <a:srgbClr val="C00000"/>
              </a:solidFill>
              <a:ea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34786459"/>
              </p:ext>
            </p:extLst>
          </p:nvPr>
        </p:nvGraphicFramePr>
        <p:xfrm>
          <a:off x="3466532" y="3616657"/>
          <a:ext cx="5268036" cy="192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81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15159" r="21167" b="56144"/>
          <a:stretch/>
        </p:blipFill>
        <p:spPr>
          <a:xfrm>
            <a:off x="551139" y="2835217"/>
            <a:ext cx="10757696" cy="300430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420059" y="4337370"/>
            <a:ext cx="3211547" cy="150215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4235809" y="1639774"/>
            <a:ext cx="848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¿Qué se evaluará?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06555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Evaluación de logros ambientales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86811" y="1503032"/>
            <a:ext cx="7198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criterios de evaluación?</a:t>
            </a:r>
            <a:endParaRPr lang="es-PE" sz="24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152918913"/>
              </p:ext>
            </p:extLst>
          </p:nvPr>
        </p:nvGraphicFramePr>
        <p:xfrm>
          <a:off x="1204569" y="1964697"/>
          <a:ext cx="10563367" cy="388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78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2123991"/>
            <a:ext cx="987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1B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 PARA EL REPORTE DE LA MATRIZ DE LOGROS AMBIENTALES A TRAVÉS DEL SIGIED</a:t>
            </a:r>
            <a:endParaRPr lang="es-PE" sz="2400" b="1" dirty="0">
              <a:solidFill>
                <a:srgbClr val="31B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4255220"/>
            <a:ext cx="3258114" cy="709725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06778" y="5352439"/>
            <a:ext cx="9089696" cy="2656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894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t="5468" b="16157"/>
          <a:stretch/>
        </p:blipFill>
        <p:spPr bwMode="auto">
          <a:xfrm>
            <a:off x="1151349" y="1258649"/>
            <a:ext cx="10026167" cy="4855548"/>
          </a:xfrm>
          <a:prstGeom prst="rect">
            <a:avLst/>
          </a:prstGeom>
          <a:ln w="9525" cap="flat" cmpd="sng" algn="ctr">
            <a:solidFill>
              <a:srgbClr val="5B9BD5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ector recto de flecha 3"/>
          <p:cNvCxnSpPr/>
          <p:nvPr/>
        </p:nvCxnSpPr>
        <p:spPr>
          <a:xfrm flipH="1">
            <a:off x="9011968" y="4736845"/>
            <a:ext cx="1210310" cy="68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7641094" y="5395930"/>
            <a:ext cx="831272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424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60768" y="1277519"/>
            <a:ext cx="3354933" cy="47274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4" name="Conector recto de flecha 3"/>
          <p:cNvCxnSpPr/>
          <p:nvPr/>
        </p:nvCxnSpPr>
        <p:spPr>
          <a:xfrm flipH="1">
            <a:off x="7633543" y="2498612"/>
            <a:ext cx="1210310" cy="68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4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45" y="1598549"/>
            <a:ext cx="9187257" cy="3860555"/>
          </a:xfrm>
          <a:prstGeom prst="rect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</p:pic>
      <p:cxnSp>
        <p:nvCxnSpPr>
          <p:cNvPr id="4" name="Conector recto de flecha 3"/>
          <p:cNvCxnSpPr/>
          <p:nvPr/>
        </p:nvCxnSpPr>
        <p:spPr>
          <a:xfrm flipH="1">
            <a:off x="3348147" y="2841756"/>
            <a:ext cx="1210310" cy="68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95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3279" y="1177256"/>
            <a:ext cx="8709587" cy="20845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4" name="Conector recto de flecha 3"/>
          <p:cNvCxnSpPr/>
          <p:nvPr/>
        </p:nvCxnSpPr>
        <p:spPr>
          <a:xfrm flipH="1">
            <a:off x="5736505" y="2316317"/>
            <a:ext cx="1210310" cy="68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081132" y="1610967"/>
            <a:ext cx="2136026" cy="286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78" y="3617597"/>
            <a:ext cx="8709587" cy="24693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7" name="Conector recto de flecha 6"/>
          <p:cNvCxnSpPr/>
          <p:nvPr/>
        </p:nvCxnSpPr>
        <p:spPr>
          <a:xfrm flipH="1">
            <a:off x="2886397" y="4250915"/>
            <a:ext cx="1210310" cy="68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382527" y="4813477"/>
            <a:ext cx="831272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lipse 8"/>
          <p:cNvSpPr/>
          <p:nvPr/>
        </p:nvSpPr>
        <p:spPr>
          <a:xfrm>
            <a:off x="4905233" y="2910929"/>
            <a:ext cx="831272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646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b="619"/>
          <a:stretch/>
        </p:blipFill>
        <p:spPr>
          <a:xfrm>
            <a:off x="1498940" y="1335377"/>
            <a:ext cx="8900653" cy="438303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4" name="Conector recto de flecha 3"/>
          <p:cNvCxnSpPr/>
          <p:nvPr/>
        </p:nvCxnSpPr>
        <p:spPr>
          <a:xfrm flipH="1">
            <a:off x="10399593" y="4276436"/>
            <a:ext cx="1030951" cy="1033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9635186" y="5243611"/>
            <a:ext cx="831272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860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4466171"/>
              </p:ext>
            </p:extLst>
          </p:nvPr>
        </p:nvGraphicFramePr>
        <p:xfrm>
          <a:off x="1172189" y="1213092"/>
          <a:ext cx="9827905" cy="376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4503190" y="1019748"/>
            <a:ext cx="391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¿Qué buscamos?</a:t>
            </a:r>
            <a:endParaRPr lang="es-PE" sz="2400" dirty="0"/>
          </a:p>
        </p:txBody>
      </p:sp>
      <p:sp>
        <p:nvSpPr>
          <p:cNvPr id="8" name="Abrir llave 7"/>
          <p:cNvSpPr/>
          <p:nvPr/>
        </p:nvSpPr>
        <p:spPr>
          <a:xfrm rot="16200000">
            <a:off x="5793478" y="-152405"/>
            <a:ext cx="354842" cy="8557143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3550121" y="4515034"/>
            <a:ext cx="769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Aplicación del enfoque ambiental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22350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1620" t="23961" b="2528"/>
          <a:stretch/>
        </p:blipFill>
        <p:spPr bwMode="auto">
          <a:xfrm>
            <a:off x="1666537" y="1483977"/>
            <a:ext cx="8992364" cy="4220788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80990" y="2239167"/>
            <a:ext cx="7441433" cy="3110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2475835" y="1874628"/>
            <a:ext cx="1210310" cy="68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7445895" y="1441969"/>
            <a:ext cx="1210310" cy="68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03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1620" t="23961" b="2528"/>
          <a:stretch/>
        </p:blipFill>
        <p:spPr bwMode="auto">
          <a:xfrm>
            <a:off x="976164" y="1052946"/>
            <a:ext cx="10274416" cy="487588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ector recto de flecha 3"/>
          <p:cNvCxnSpPr/>
          <p:nvPr/>
        </p:nvCxnSpPr>
        <p:spPr>
          <a:xfrm flipH="1">
            <a:off x="10948959" y="4486118"/>
            <a:ext cx="605155" cy="989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10533323" y="5384800"/>
            <a:ext cx="831272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407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16348" y="981022"/>
            <a:ext cx="9188214" cy="52969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Elipse 4"/>
          <p:cNvSpPr/>
          <p:nvPr/>
        </p:nvSpPr>
        <p:spPr>
          <a:xfrm>
            <a:off x="10270836" y="1052946"/>
            <a:ext cx="831272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570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r="807"/>
          <a:stretch/>
        </p:blipFill>
        <p:spPr bwMode="auto">
          <a:xfrm>
            <a:off x="2798999" y="1228970"/>
            <a:ext cx="6604309" cy="1623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72148" y="3310686"/>
            <a:ext cx="8236916" cy="21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1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53767" y="1168647"/>
            <a:ext cx="453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1B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DE CONSULTAS:  </a:t>
            </a:r>
            <a:endParaRPr lang="es-PE" sz="2400" b="1" dirty="0">
              <a:solidFill>
                <a:srgbClr val="31B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9687" y="1991475"/>
            <a:ext cx="963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Especialistas de la Unidad de Educación Ambiental - DIGEBR</a:t>
            </a:r>
            <a:endParaRPr lang="es-PE" sz="2400" dirty="0"/>
          </a:p>
        </p:txBody>
      </p:sp>
      <p:sp>
        <p:nvSpPr>
          <p:cNvPr id="5" name="Rectángulo 4"/>
          <p:cNvSpPr/>
          <p:nvPr/>
        </p:nvSpPr>
        <p:spPr>
          <a:xfrm>
            <a:off x="1259687" y="3045136"/>
            <a:ext cx="9631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Miryam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Ventura Panduro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aventura@minedu.gob.pe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947 058 584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Daniel Ramos Yaya  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roramos@minedu.gob.pe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991 217 908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Carolina Fuentes Zevallos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carolinafzevallos@gmail.com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986 394 384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21809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81" y="2963553"/>
            <a:ext cx="3686946" cy="2045582"/>
          </a:xfrm>
          <a:prstGeom prst="rect">
            <a:avLst/>
          </a:prstGeom>
        </p:spPr>
      </p:pic>
      <p:pic>
        <p:nvPicPr>
          <p:cNvPr id="4" name="Picture 2" descr="http://www.minedu.gob.pe/educacion-ambiental/imagenes/p8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45" y="2704252"/>
            <a:ext cx="2959076" cy="29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380698" y="1442828"/>
            <a:ext cx="4326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¿En qué marco?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01421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3190" y="1019748"/>
            <a:ext cx="391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¿Quiénes participan?</a:t>
            </a:r>
            <a:endParaRPr lang="es-PE" sz="24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61419194"/>
              </p:ext>
            </p:extLst>
          </p:nvPr>
        </p:nvGraphicFramePr>
        <p:xfrm>
          <a:off x="1201003" y="1481413"/>
          <a:ext cx="9840036" cy="483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25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2039" y="1360957"/>
            <a:ext cx="11741365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1940" lvl="1" algn="just">
              <a:buSzPts val="1100"/>
              <a:tabLst>
                <a:tab pos="667385" algn="l"/>
                <a:tab pos="668020" algn="l"/>
              </a:tabLst>
            </a:pP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742950" marR="281940" lvl="1" indent="-285750" algn="just">
              <a:lnSpc>
                <a:spcPct val="115000"/>
              </a:lnSpc>
              <a:spcAft>
                <a:spcPts val="0"/>
              </a:spcAft>
              <a:buSzPts val="1100"/>
              <a:buFont typeface="Arial" panose="020B0604020202020204" pitchFamily="34" charset="0"/>
              <a:buAutoNum type="arabicPeriod"/>
              <a:tabLst>
                <a:tab pos="661670" algn="l"/>
              </a:tabLst>
            </a:pPr>
            <a:endParaRPr lang="es-PE" dirty="0">
              <a:ea typeface="+mj-ea"/>
              <a:cs typeface="+mj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18496" y="1051968"/>
            <a:ext cx="3068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¿Cómo participan?</a:t>
            </a:r>
            <a:endParaRPr lang="es-PE" sz="24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34019629"/>
              </p:ext>
            </p:extLst>
          </p:nvPr>
        </p:nvGraphicFramePr>
        <p:xfrm>
          <a:off x="620873" y="1704897"/>
          <a:ext cx="10947021" cy="283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brir llave 8"/>
          <p:cNvSpPr/>
          <p:nvPr/>
        </p:nvSpPr>
        <p:spPr>
          <a:xfrm rot="16200000">
            <a:off x="7376568" y="235110"/>
            <a:ext cx="250203" cy="781572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Abrir llave 9"/>
          <p:cNvSpPr/>
          <p:nvPr/>
        </p:nvSpPr>
        <p:spPr>
          <a:xfrm rot="16200000">
            <a:off x="1584232" y="3163694"/>
            <a:ext cx="250204" cy="1958557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730055" y="4570454"/>
            <a:ext cx="1958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Reportando</a:t>
            </a:r>
            <a:endParaRPr lang="es-PE" sz="2400" dirty="0"/>
          </a:p>
        </p:txBody>
      </p:sp>
      <p:sp>
        <p:nvSpPr>
          <p:cNvPr id="13" name="Rectángulo 12"/>
          <p:cNvSpPr/>
          <p:nvPr/>
        </p:nvSpPr>
        <p:spPr>
          <a:xfrm>
            <a:off x="5420458" y="4570454"/>
            <a:ext cx="4132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Evaluando y reconociendo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73375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87084" y="2913362"/>
            <a:ext cx="2302863" cy="1708623"/>
            <a:chOff x="99630" y="2920572"/>
            <a:chExt cx="2302863" cy="1708623"/>
          </a:xfrm>
        </p:grpSpPr>
        <p:sp>
          <p:nvSpPr>
            <p:cNvPr id="7" name="Rectángulo 6"/>
            <p:cNvSpPr/>
            <p:nvPr/>
          </p:nvSpPr>
          <p:spPr>
            <a:xfrm>
              <a:off x="99630" y="2920572"/>
              <a:ext cx="2302863" cy="17086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99630" y="2920572"/>
              <a:ext cx="2302863" cy="1708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800" kern="1200" dirty="0"/>
                <a:t>IIEE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103902" y="3506858"/>
            <a:ext cx="445909" cy="521629"/>
            <a:chOff x="2318491" y="1158552"/>
            <a:chExt cx="445909" cy="521629"/>
          </a:xfrm>
        </p:grpSpPr>
        <p:sp>
          <p:nvSpPr>
            <p:cNvPr id="10" name="Flecha derecha 9"/>
            <p:cNvSpPr/>
            <p:nvPr/>
          </p:nvSpPr>
          <p:spPr>
            <a:xfrm>
              <a:off x="2318491" y="1158552"/>
              <a:ext cx="445909" cy="521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echa derecha 4"/>
            <p:cNvSpPr/>
            <p:nvPr/>
          </p:nvSpPr>
          <p:spPr>
            <a:xfrm>
              <a:off x="2318491" y="1262878"/>
              <a:ext cx="312136" cy="312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200" kern="1200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2" r="36170" b="86603"/>
          <a:stretch/>
        </p:blipFill>
        <p:spPr>
          <a:xfrm>
            <a:off x="7764922" y="3277360"/>
            <a:ext cx="3657601" cy="994389"/>
          </a:xfrm>
          <a:prstGeom prst="rect">
            <a:avLst/>
          </a:prstGeom>
        </p:spPr>
      </p:pic>
      <p:pic>
        <p:nvPicPr>
          <p:cNvPr id="13" name="Picture 2" descr="Inline images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18258" r="10659" b="19752"/>
          <a:stretch/>
        </p:blipFill>
        <p:spPr bwMode="auto">
          <a:xfrm>
            <a:off x="3763766" y="3328613"/>
            <a:ext cx="3127337" cy="943136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4" name="Grupo 13"/>
          <p:cNvGrpSpPr/>
          <p:nvPr/>
        </p:nvGrpSpPr>
        <p:grpSpPr>
          <a:xfrm>
            <a:off x="7105058" y="3539366"/>
            <a:ext cx="445909" cy="521629"/>
            <a:chOff x="2318491" y="1158552"/>
            <a:chExt cx="445909" cy="521629"/>
          </a:xfrm>
        </p:grpSpPr>
        <p:sp>
          <p:nvSpPr>
            <p:cNvPr id="15" name="Flecha derecha 14"/>
            <p:cNvSpPr/>
            <p:nvPr/>
          </p:nvSpPr>
          <p:spPr>
            <a:xfrm>
              <a:off x="2318491" y="1158552"/>
              <a:ext cx="445909" cy="5216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echa derecha 4"/>
            <p:cNvSpPr/>
            <p:nvPr/>
          </p:nvSpPr>
          <p:spPr>
            <a:xfrm>
              <a:off x="2318491" y="1262878"/>
              <a:ext cx="312136" cy="312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200" kern="120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2784143" y="1668392"/>
            <a:ext cx="7683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¿Cómo se realizará el reporte en el 2018?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89653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09478" y="1210818"/>
            <a:ext cx="966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¿Qué elementos componen la matriz de logros ambientales?</a:t>
            </a:r>
            <a:endParaRPr lang="es-PE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r="21574" b="56822"/>
          <a:stretch/>
        </p:blipFill>
        <p:spPr>
          <a:xfrm>
            <a:off x="2251880" y="2306650"/>
            <a:ext cx="7996856" cy="3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Reporte de las IIEE</a:t>
            </a:r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413977" y="1120843"/>
            <a:ext cx="112957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6645" r="51471" b="15814"/>
          <a:stretch/>
        </p:blipFill>
        <p:spPr>
          <a:xfrm>
            <a:off x="3336192" y="1789540"/>
            <a:ext cx="5392171" cy="42973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075750" y="1462353"/>
            <a:ext cx="7683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¿Qué se obtiene finalizado el reporte?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4788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4144224" y="3166213"/>
            <a:ext cx="5736753" cy="1384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ea typeface="Arial" panose="020B0604020202020204" pitchFamily="34" charset="0"/>
              </a:rPr>
              <a:t># de hitos cumplidos</a:t>
            </a:r>
          </a:p>
          <a:p>
            <a:r>
              <a:rPr lang="es-ES" sz="2800" b="1" dirty="0">
                <a:solidFill>
                  <a:srgbClr val="C00000"/>
                </a:solidFill>
                <a:ea typeface="Arial" panose="020B0604020202020204" pitchFamily="34" charset="0"/>
              </a:rPr>
              <a:t>---------------------------- x 100%</a:t>
            </a:r>
          </a:p>
          <a:p>
            <a:r>
              <a:rPr lang="es-ES" sz="2800" b="1" dirty="0">
                <a:solidFill>
                  <a:srgbClr val="C00000"/>
                </a:solidFill>
                <a:ea typeface="Arial" panose="020B0604020202020204" pitchFamily="34" charset="0"/>
              </a:rPr>
              <a:t>	     N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312549" y="1682040"/>
            <a:ext cx="795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¿Cómo se calcula el puntaje alcanzado por las IIEE?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212117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251</Words>
  <Application>Microsoft Office PowerPoint</Application>
  <PresentationFormat>Panorámica</PresentationFormat>
  <Paragraphs>76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Reporte de las IIEE</vt:lpstr>
      <vt:lpstr>Presentación de PowerPoint</vt:lpstr>
      <vt:lpstr>Presentación de PowerPoint</vt:lpstr>
      <vt:lpstr>Reporte de las IIEE</vt:lpstr>
      <vt:lpstr>Presentación de PowerPoint</vt:lpstr>
      <vt:lpstr>Evaluación de logros ambientales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Educación Inicial</dc:title>
  <dc:creator>DEI</dc:creator>
  <cp:lastModifiedBy>Julio Huamaní Contreras</cp:lastModifiedBy>
  <cp:revision>200</cp:revision>
  <cp:lastPrinted>2018-06-07T14:15:47Z</cp:lastPrinted>
  <dcterms:created xsi:type="dcterms:W3CDTF">2018-05-30T22:34:48Z</dcterms:created>
  <dcterms:modified xsi:type="dcterms:W3CDTF">2018-11-19T16:40:22Z</dcterms:modified>
</cp:coreProperties>
</file>